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407" r:id="rId4"/>
    <p:sldId id="262" r:id="rId5"/>
    <p:sldId id="396" r:id="rId6"/>
    <p:sldId id="409" r:id="rId7"/>
    <p:sldId id="411" r:id="rId8"/>
    <p:sldId id="410" r:id="rId9"/>
    <p:sldId id="397" r:id="rId10"/>
    <p:sldId id="299" r:id="rId11"/>
    <p:sldId id="290" r:id="rId12"/>
    <p:sldId id="280" r:id="rId13"/>
    <p:sldId id="291" r:id="rId14"/>
    <p:sldId id="281" r:id="rId15"/>
    <p:sldId id="256" r:id="rId16"/>
    <p:sldId id="333" r:id="rId17"/>
    <p:sldId id="331" r:id="rId18"/>
    <p:sldId id="408" r:id="rId19"/>
    <p:sldId id="330" r:id="rId20"/>
    <p:sldId id="286" r:id="rId21"/>
    <p:sldId id="302" r:id="rId22"/>
    <p:sldId id="332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8" y="296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1107" y="3486151"/>
            <a:ext cx="5292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03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67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FB71789-8D6D-4CC6-A7C3-B3EDAC5034C9}"/>
              </a:ext>
            </a:extLst>
          </p:cNvPr>
          <p:cNvSpPr/>
          <p:nvPr userDrawn="1"/>
        </p:nvSpPr>
        <p:spPr>
          <a:xfrm>
            <a:off x="731107" y="1643040"/>
            <a:ext cx="5292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C9FFCC-046C-42AA-9C9E-522C2D672373}"/>
              </a:ext>
            </a:extLst>
          </p:cNvPr>
          <p:cNvSpPr/>
          <p:nvPr userDrawn="1"/>
        </p:nvSpPr>
        <p:spPr>
          <a:xfrm>
            <a:off x="6167279" y="3486151"/>
            <a:ext cx="5292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030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03200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99666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196131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117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526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13D1A01-700E-4E06-8596-8264245DA431}"/>
              </a:ext>
            </a:extLst>
          </p:cNvPr>
          <p:cNvSpPr/>
          <p:nvPr userDrawn="1"/>
        </p:nvSpPr>
        <p:spPr>
          <a:xfrm>
            <a:off x="11832000" y="-1623"/>
            <a:ext cx="36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047694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49830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27694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49830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49830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9127694" y="5958000"/>
            <a:ext cx="252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4FE1A3-6C65-4391-AA24-848FD16552F7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8359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893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893525" y="2495017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93525" y="4526334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30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025" y="2495018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52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F7B838B-73E1-4BC4-85D7-B12BEF3DB9C5}"/>
              </a:ext>
            </a:extLst>
          </p:cNvPr>
          <p:cNvSpPr/>
          <p:nvPr userDrawn="1"/>
        </p:nvSpPr>
        <p:spPr>
          <a:xfrm>
            <a:off x="6166998" y="4526334"/>
            <a:ext cx="2556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704196A-4DBB-4A69-972D-4EEB8BD25519}"/>
              </a:ext>
            </a:extLst>
          </p:cNvPr>
          <p:cNvSpPr/>
          <p:nvPr userDrawn="1"/>
        </p:nvSpPr>
        <p:spPr>
          <a:xfrm>
            <a:off x="3452525" y="2495017"/>
            <a:ext cx="2556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0ECBBC6-8060-40C4-9C87-6043FB606318}"/>
              </a:ext>
            </a:extLst>
          </p:cNvPr>
          <p:cNvSpPr/>
          <p:nvPr userDrawn="1"/>
        </p:nvSpPr>
        <p:spPr>
          <a:xfrm>
            <a:off x="732025" y="463701"/>
            <a:ext cx="2556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5192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2" r:id="rId15"/>
    <p:sldLayoutId id="2147483705" r:id="rId16"/>
    <p:sldLayoutId id="2147483706" r:id="rId17"/>
    <p:sldLayoutId id="2147483707" r:id="rId18"/>
    <p:sldLayoutId id="2147483708" r:id="rId19"/>
    <p:sldLayoutId id="2147483656" r:id="rId20"/>
    <p:sldLayoutId id="2147483687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montcass89@gmail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0774" y="911423"/>
            <a:ext cx="6208471" cy="1373760"/>
          </a:xfrm>
        </p:spPr>
        <p:txBody>
          <a:bodyPr/>
          <a:lstStyle/>
          <a:p>
            <a:pPr algn="ctr"/>
            <a:r>
              <a:rPr lang="en-US" dirty="0"/>
              <a:t>Sport Analytics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B8263-DE6F-5A43-B30D-14307BD052BA}"/>
              </a:ext>
            </a:extLst>
          </p:cNvPr>
          <p:cNvSpPr txBox="1">
            <a:spLocks/>
          </p:cNvSpPr>
          <p:nvPr/>
        </p:nvSpPr>
        <p:spPr>
          <a:xfrm>
            <a:off x="379572" y="1782969"/>
            <a:ext cx="5119186" cy="9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/>
              <a:t>Exploratory Data Analysis + Machine Learning for FIFA 19 videogame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2B039-FF37-6346-AEDC-DF7451F378EF}"/>
              </a:ext>
            </a:extLst>
          </p:cNvPr>
          <p:cNvSpPr txBox="1">
            <a:spLocks/>
          </p:cNvSpPr>
          <p:nvPr/>
        </p:nvSpPr>
        <p:spPr>
          <a:xfrm>
            <a:off x="3595817" y="6042454"/>
            <a:ext cx="3076832" cy="716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December 2019</a:t>
            </a:r>
          </a:p>
          <a:p>
            <a:pPr algn="ctr"/>
            <a:r>
              <a:rPr lang="en-US" sz="1800" b="1" dirty="0"/>
              <a:t>Mexico City, Mexico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4F843-B0B0-8141-8663-30B39B395EBC}"/>
              </a:ext>
            </a:extLst>
          </p:cNvPr>
          <p:cNvSpPr/>
          <p:nvPr/>
        </p:nvSpPr>
        <p:spPr>
          <a:xfrm>
            <a:off x="2932316" y="5673122"/>
            <a:ext cx="476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 for Data Analytics Bootcamp</a:t>
            </a:r>
            <a:endParaRPr lang="es-ES_trad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697F21-7AD4-4C61-B5D4-35991A6C05DC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1AA7CB1A-0497-4A8F-A23C-04793D259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568B06F3-D1F1-464D-A7D4-81AB69EA5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C2FE9861-F7E6-4162-8707-FD0343E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B1F2C609-B03C-4531-97DF-D2F4D95FC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DBB5F5C0-874C-496C-A5E4-5AC2D1A9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AD652-614B-4A03-9EAD-179092E0E704}"/>
              </a:ext>
            </a:extLst>
          </p:cNvPr>
          <p:cNvSpPr txBox="1"/>
          <p:nvPr/>
        </p:nvSpPr>
        <p:spPr>
          <a:xfrm rot="1898085">
            <a:off x="4596951" y="3060128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BF1C6-E7CA-4D81-9530-EAEC4002A961}"/>
              </a:ext>
            </a:extLst>
          </p:cNvPr>
          <p:cNvSpPr txBox="1"/>
          <p:nvPr/>
        </p:nvSpPr>
        <p:spPr>
          <a:xfrm rot="19719727">
            <a:off x="6550168" y="3308551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EB437-AEDF-4372-912C-7BE419596381}"/>
              </a:ext>
            </a:extLst>
          </p:cNvPr>
          <p:cNvSpPr txBox="1"/>
          <p:nvPr/>
        </p:nvSpPr>
        <p:spPr>
          <a:xfrm>
            <a:off x="5494229" y="4555323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C69F8F-E590-4B33-AD05-35FAABB8DAA7}"/>
              </a:ext>
            </a:extLst>
          </p:cNvPr>
          <p:cNvGrpSpPr/>
          <p:nvPr/>
        </p:nvGrpSpPr>
        <p:grpSpPr>
          <a:xfrm>
            <a:off x="7547904" y="2368185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901547-5D57-4956-AA59-02C84BA73724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DAC0E-721F-4CC2-96DE-1B799ACA100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87">
              <a:extLst>
                <a:ext uri="{FF2B5EF4-FFF2-40B4-BE49-F238E27FC236}">
                  <a16:creationId xmlns:a16="http://schemas.microsoft.com/office/drawing/2014/main" id="{50D4BB6F-DBE9-4C95-B773-DAD0DD302452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240B69-51F2-423F-B692-F333E36DDA15}"/>
              </a:ext>
            </a:extLst>
          </p:cNvPr>
          <p:cNvGrpSpPr/>
          <p:nvPr/>
        </p:nvGrpSpPr>
        <p:grpSpPr>
          <a:xfrm>
            <a:off x="890962" y="2353789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1888F4-9E64-4AF1-8D02-E04A71FC2417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2A6A5D-B821-4155-9682-F63DF5761562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93">
              <a:extLst>
                <a:ext uri="{FF2B5EF4-FFF2-40B4-BE49-F238E27FC236}">
                  <a16:creationId xmlns:a16="http://schemas.microsoft.com/office/drawing/2014/main" id="{17367521-16DD-4819-8590-7F20EC1CD989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2F0D47-5B1E-4E5E-9F1F-E01333A0D7BC}"/>
              </a:ext>
            </a:extLst>
          </p:cNvPr>
          <p:cNvGrpSpPr/>
          <p:nvPr/>
        </p:nvGrpSpPr>
        <p:grpSpPr>
          <a:xfrm>
            <a:off x="3756991" y="5353278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A6B22-1690-4DCF-A021-83BF1B9F8679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024F58-7C94-4E91-9DC3-C639D5C3BE4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99">
              <a:extLst>
                <a:ext uri="{FF2B5EF4-FFF2-40B4-BE49-F238E27FC236}">
                  <a16:creationId xmlns:a16="http://schemas.microsoft.com/office/drawing/2014/main" id="{3BE3D333-6F06-4913-B653-AAEDAFFBC4F9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031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AE1BD6D8-DA14-4D49-AC1B-6EF078292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1837"/>
          <a:stretch>
            <a:fillRect/>
          </a:stretch>
        </p:blipFill>
        <p:spPr/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Siguientes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Pasos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3155349"/>
            <a:chOff x="5508104" y="3030860"/>
            <a:chExt cx="3384376" cy="31553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 and Presentations with our Templates.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Here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1" name="Freeform 2">
            <a:extLst>
              <a:ext uri="{FF2B5EF4-FFF2-40B4-BE49-F238E27FC236}">
                <a16:creationId xmlns:a16="http://schemas.microsoft.com/office/drawing/2014/main" id="{61E8411F-8323-4AC6-A1E7-C30EB3450A60}"/>
              </a:ext>
            </a:extLst>
          </p:cNvPr>
          <p:cNvSpPr/>
          <p:nvPr/>
        </p:nvSpPr>
        <p:spPr>
          <a:xfrm>
            <a:off x="5637257" y="2584715"/>
            <a:ext cx="1751556" cy="1520787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1525239 w 2072057"/>
              <a:gd name="connsiteY0" fmla="*/ 0 h 1456997"/>
              <a:gd name="connsiteX1" fmla="*/ 0 w 2072057"/>
              <a:gd name="connsiteY1" fmla="*/ 741704 h 1456997"/>
              <a:gd name="connsiteX2" fmla="*/ 0 w 2072057"/>
              <a:gd name="connsiteY2" fmla="*/ 1456997 h 1456997"/>
              <a:gd name="connsiteX3" fmla="*/ 2072044 w 2072057"/>
              <a:gd name="connsiteY3" fmla="*/ 411713 h 1456997"/>
              <a:gd name="connsiteX4" fmla="*/ 1525239 w 2072057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128424 w 2072044"/>
              <a:gd name="connsiteY0" fmla="*/ 0 h 1258589"/>
              <a:gd name="connsiteX1" fmla="*/ 0 w 2072044"/>
              <a:gd name="connsiteY1" fmla="*/ 543296 h 1258589"/>
              <a:gd name="connsiteX2" fmla="*/ 0 w 2072044"/>
              <a:gd name="connsiteY2" fmla="*/ 1258589 h 1258589"/>
              <a:gd name="connsiteX3" fmla="*/ 2072044 w 2072044"/>
              <a:gd name="connsiteY3" fmla="*/ 213305 h 1258589"/>
              <a:gd name="connsiteX4" fmla="*/ 1128424 w 2072044"/>
              <a:gd name="connsiteY4" fmla="*/ 0 h 1258589"/>
              <a:gd name="connsiteX0" fmla="*/ 1128424 w 1649350"/>
              <a:gd name="connsiteY0" fmla="*/ 0 h 1258589"/>
              <a:gd name="connsiteX1" fmla="*/ 0 w 1649350"/>
              <a:gd name="connsiteY1" fmla="*/ 543296 h 1258589"/>
              <a:gd name="connsiteX2" fmla="*/ 0 w 1649350"/>
              <a:gd name="connsiteY2" fmla="*/ 1258589 h 1258589"/>
              <a:gd name="connsiteX3" fmla="*/ 1649350 w 1649350"/>
              <a:gd name="connsiteY3" fmla="*/ 411712 h 1258589"/>
              <a:gd name="connsiteX4" fmla="*/ 1128424 w 1649350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693599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91" h="1293095">
                <a:moveTo>
                  <a:pt x="1197436" y="0"/>
                </a:moveTo>
                <a:lnTo>
                  <a:pt x="8872" y="693599"/>
                </a:lnTo>
                <a:lnTo>
                  <a:pt x="0" y="1293095"/>
                </a:lnTo>
                <a:lnTo>
                  <a:pt x="1597591" y="463471"/>
                </a:lnTo>
                <a:cubicBezTo>
                  <a:pt x="1436830" y="266812"/>
                  <a:pt x="1358996" y="179406"/>
                  <a:pt x="119743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Isosceles Triangle 3">
            <a:extLst>
              <a:ext uri="{FF2B5EF4-FFF2-40B4-BE49-F238E27FC236}">
                <a16:creationId xmlns:a16="http://schemas.microsoft.com/office/drawing/2014/main" id="{5E979C52-05F4-4474-AC6F-AB87378A198C}"/>
              </a:ext>
            </a:extLst>
          </p:cNvPr>
          <p:cNvSpPr/>
          <p:nvPr/>
        </p:nvSpPr>
        <p:spPr>
          <a:xfrm rot="3189794">
            <a:off x="6956142" y="2211661"/>
            <a:ext cx="1013700" cy="814651"/>
          </a:xfrm>
          <a:prstGeom prst="triangle">
            <a:avLst>
              <a:gd name="adj" fmla="val 65408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Group 4">
            <a:extLst>
              <a:ext uri="{FF2B5EF4-FFF2-40B4-BE49-F238E27FC236}">
                <a16:creationId xmlns:a16="http://schemas.microsoft.com/office/drawing/2014/main" id="{945B98C7-B20C-44BC-8464-61353E3910DB}"/>
              </a:ext>
            </a:extLst>
          </p:cNvPr>
          <p:cNvGrpSpPr/>
          <p:nvPr/>
        </p:nvGrpSpPr>
        <p:grpSpPr>
          <a:xfrm flipH="1">
            <a:off x="8992846" y="2080915"/>
            <a:ext cx="2271783" cy="2014558"/>
            <a:chOff x="4137650" y="2235489"/>
            <a:chExt cx="2038669" cy="171293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E1E6F6AA-B8E1-4803-A6D0-4B00BF29433F}"/>
                </a:ext>
              </a:extLst>
            </p:cNvPr>
            <p:cNvSpPr/>
            <p:nvPr/>
          </p:nvSpPr>
          <p:spPr>
            <a:xfrm>
              <a:off x="4137650" y="2655332"/>
              <a:ext cx="1597592" cy="1293095"/>
            </a:xfrm>
            <a:custGeom>
              <a:avLst/>
              <a:gdLst>
                <a:gd name="connsiteX0" fmla="*/ 2045617 w 2049245"/>
                <a:gd name="connsiteY0" fmla="*/ 0 h 1762812"/>
                <a:gd name="connsiteX1" fmla="*/ 0 w 2049245"/>
                <a:gd name="connsiteY1" fmla="*/ 1036948 h 1762812"/>
                <a:gd name="connsiteX2" fmla="*/ 0 w 2049245"/>
                <a:gd name="connsiteY2" fmla="*/ 1762812 h 1762812"/>
                <a:gd name="connsiteX3" fmla="*/ 2045617 w 2049245"/>
                <a:gd name="connsiteY3" fmla="*/ 1055802 h 1762812"/>
                <a:gd name="connsiteX4" fmla="*/ 2045617 w 2049245"/>
                <a:gd name="connsiteY4" fmla="*/ 0 h 1762812"/>
                <a:gd name="connsiteX0" fmla="*/ 2024475 w 2045982"/>
                <a:gd name="connsiteY0" fmla="*/ 0 h 1746955"/>
                <a:gd name="connsiteX1" fmla="*/ 0 w 2045982"/>
                <a:gd name="connsiteY1" fmla="*/ 1021091 h 1746955"/>
                <a:gd name="connsiteX2" fmla="*/ 0 w 2045982"/>
                <a:gd name="connsiteY2" fmla="*/ 1746955 h 1746955"/>
                <a:gd name="connsiteX3" fmla="*/ 2045617 w 2045982"/>
                <a:gd name="connsiteY3" fmla="*/ 1039945 h 1746955"/>
                <a:gd name="connsiteX4" fmla="*/ 2024475 w 2045982"/>
                <a:gd name="connsiteY4" fmla="*/ 0 h 1746955"/>
                <a:gd name="connsiteX0" fmla="*/ 2045617 w 2049245"/>
                <a:gd name="connsiteY0" fmla="*/ 0 h 1746955"/>
                <a:gd name="connsiteX1" fmla="*/ 0 w 2049245"/>
                <a:gd name="connsiteY1" fmla="*/ 1021091 h 1746955"/>
                <a:gd name="connsiteX2" fmla="*/ 0 w 2049245"/>
                <a:gd name="connsiteY2" fmla="*/ 1746955 h 1746955"/>
                <a:gd name="connsiteX3" fmla="*/ 2045617 w 2049245"/>
                <a:gd name="connsiteY3" fmla="*/ 1039945 h 1746955"/>
                <a:gd name="connsiteX4" fmla="*/ 2045617 w 2049245"/>
                <a:gd name="connsiteY4" fmla="*/ 0 h 1746955"/>
                <a:gd name="connsiteX0" fmla="*/ 2045617 w 2046882"/>
                <a:gd name="connsiteY0" fmla="*/ 0 h 1746955"/>
                <a:gd name="connsiteX1" fmla="*/ 0 w 2046882"/>
                <a:gd name="connsiteY1" fmla="*/ 1021091 h 1746955"/>
                <a:gd name="connsiteX2" fmla="*/ 0 w 2046882"/>
                <a:gd name="connsiteY2" fmla="*/ 1746955 h 1746955"/>
                <a:gd name="connsiteX3" fmla="*/ 2029760 w 2046882"/>
                <a:gd name="connsiteY3" fmla="*/ 696385 h 1746955"/>
                <a:gd name="connsiteX4" fmla="*/ 2045617 w 2046882"/>
                <a:gd name="connsiteY4" fmla="*/ 0 h 1746955"/>
                <a:gd name="connsiteX0" fmla="*/ 2045617 w 2052334"/>
                <a:gd name="connsiteY0" fmla="*/ 0 h 1746955"/>
                <a:gd name="connsiteX1" fmla="*/ 0 w 2052334"/>
                <a:gd name="connsiteY1" fmla="*/ 1021091 h 1746955"/>
                <a:gd name="connsiteX2" fmla="*/ 0 w 2052334"/>
                <a:gd name="connsiteY2" fmla="*/ 1746955 h 1746955"/>
                <a:gd name="connsiteX3" fmla="*/ 2050902 w 2052334"/>
                <a:gd name="connsiteY3" fmla="*/ 632958 h 1746955"/>
                <a:gd name="connsiteX4" fmla="*/ 2045617 w 2052334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80528 h 1746955"/>
                <a:gd name="connsiteX4" fmla="*/ 2045617 w 2047886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96385 h 1746955"/>
                <a:gd name="connsiteX4" fmla="*/ 2045617 w 2047886"/>
                <a:gd name="connsiteY4" fmla="*/ 0 h 1746955"/>
                <a:gd name="connsiteX0" fmla="*/ 2077330 w 2079599"/>
                <a:gd name="connsiteY0" fmla="*/ 0 h 1746955"/>
                <a:gd name="connsiteX1" fmla="*/ 0 w 2079599"/>
                <a:gd name="connsiteY1" fmla="*/ 1042233 h 1746955"/>
                <a:gd name="connsiteX2" fmla="*/ 31713 w 2079599"/>
                <a:gd name="connsiteY2" fmla="*/ 1746955 h 1746955"/>
                <a:gd name="connsiteX3" fmla="*/ 2072044 w 2079599"/>
                <a:gd name="connsiteY3" fmla="*/ 696385 h 1746955"/>
                <a:gd name="connsiteX4" fmla="*/ 2077330 w 2079599"/>
                <a:gd name="connsiteY4" fmla="*/ 0 h 1746955"/>
                <a:gd name="connsiteX0" fmla="*/ 2077330 w 2079599"/>
                <a:gd name="connsiteY0" fmla="*/ 0 h 1741669"/>
                <a:gd name="connsiteX1" fmla="*/ 0 w 2079599"/>
                <a:gd name="connsiteY1" fmla="*/ 1042233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2077330 w 2079599"/>
                <a:gd name="connsiteY0" fmla="*/ 0 h 1741669"/>
                <a:gd name="connsiteX1" fmla="*/ 0 w 2079599"/>
                <a:gd name="connsiteY1" fmla="*/ 1026376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1525239 w 2072057"/>
                <a:gd name="connsiteY0" fmla="*/ 0 h 1456997"/>
                <a:gd name="connsiteX1" fmla="*/ 0 w 2072057"/>
                <a:gd name="connsiteY1" fmla="*/ 741704 h 1456997"/>
                <a:gd name="connsiteX2" fmla="*/ 0 w 2072057"/>
                <a:gd name="connsiteY2" fmla="*/ 1456997 h 1456997"/>
                <a:gd name="connsiteX3" fmla="*/ 2072044 w 2072057"/>
                <a:gd name="connsiteY3" fmla="*/ 411713 h 1456997"/>
                <a:gd name="connsiteX4" fmla="*/ 1525239 w 2072057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128424 w 2072044"/>
                <a:gd name="connsiteY0" fmla="*/ 0 h 1258589"/>
                <a:gd name="connsiteX1" fmla="*/ 0 w 2072044"/>
                <a:gd name="connsiteY1" fmla="*/ 543296 h 1258589"/>
                <a:gd name="connsiteX2" fmla="*/ 0 w 2072044"/>
                <a:gd name="connsiteY2" fmla="*/ 1258589 h 1258589"/>
                <a:gd name="connsiteX3" fmla="*/ 2072044 w 2072044"/>
                <a:gd name="connsiteY3" fmla="*/ 213305 h 1258589"/>
                <a:gd name="connsiteX4" fmla="*/ 1128424 w 2072044"/>
                <a:gd name="connsiteY4" fmla="*/ 0 h 1258589"/>
                <a:gd name="connsiteX0" fmla="*/ 1128424 w 1649350"/>
                <a:gd name="connsiteY0" fmla="*/ 0 h 1258589"/>
                <a:gd name="connsiteX1" fmla="*/ 0 w 1649350"/>
                <a:gd name="connsiteY1" fmla="*/ 543296 h 1258589"/>
                <a:gd name="connsiteX2" fmla="*/ 0 w 1649350"/>
                <a:gd name="connsiteY2" fmla="*/ 1258589 h 1258589"/>
                <a:gd name="connsiteX3" fmla="*/ 1649350 w 1649350"/>
                <a:gd name="connsiteY3" fmla="*/ 411712 h 1258589"/>
                <a:gd name="connsiteX4" fmla="*/ 1128424 w 1649350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206165 w 1606320"/>
                <a:gd name="connsiteY0" fmla="*/ 0 h 1293095"/>
                <a:gd name="connsiteX1" fmla="*/ 0 w 1606320"/>
                <a:gd name="connsiteY1" fmla="*/ 685329 h 1293095"/>
                <a:gd name="connsiteX2" fmla="*/ 8729 w 1606320"/>
                <a:gd name="connsiteY2" fmla="*/ 1293095 h 1293095"/>
                <a:gd name="connsiteX3" fmla="*/ 1606320 w 1606320"/>
                <a:gd name="connsiteY3" fmla="*/ 463471 h 1293095"/>
                <a:gd name="connsiteX4" fmla="*/ 1206165 w 1606320"/>
                <a:gd name="connsiteY4" fmla="*/ 0 h 1293095"/>
                <a:gd name="connsiteX0" fmla="*/ 1197436 w 1597591"/>
                <a:gd name="connsiteY0" fmla="*/ 0 h 1293095"/>
                <a:gd name="connsiteX1" fmla="*/ 1 w 1597591"/>
                <a:gd name="connsiteY1" fmla="*/ 693600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91" h="1293095">
                  <a:moveTo>
                    <a:pt x="1197436" y="0"/>
                  </a:moveTo>
                  <a:lnTo>
                    <a:pt x="1" y="693600"/>
                  </a:lnTo>
                  <a:cubicBezTo>
                    <a:pt x="1" y="893432"/>
                    <a:pt x="0" y="1093263"/>
                    <a:pt x="0" y="1293095"/>
                  </a:cubicBezTo>
                  <a:lnTo>
                    <a:pt x="1597591" y="463471"/>
                  </a:lnTo>
                  <a:cubicBezTo>
                    <a:pt x="1436830" y="266812"/>
                    <a:pt x="1358996" y="179406"/>
                    <a:pt x="1197436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Isosceles Triangle 6">
              <a:extLst>
                <a:ext uri="{FF2B5EF4-FFF2-40B4-BE49-F238E27FC236}">
                  <a16:creationId xmlns:a16="http://schemas.microsoft.com/office/drawing/2014/main" id="{39977022-67CA-45F6-8E40-DF06A308DBE2}"/>
                </a:ext>
              </a:extLst>
            </p:cNvPr>
            <p:cNvSpPr/>
            <p:nvPr/>
          </p:nvSpPr>
          <p:spPr>
            <a:xfrm rot="3189794">
              <a:off x="5373833" y="2294933"/>
              <a:ext cx="861929" cy="743042"/>
            </a:xfrm>
            <a:prstGeom prst="triangle">
              <a:avLst>
                <a:gd name="adj" fmla="val 65408"/>
              </a:avLst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Freeform 7">
            <a:extLst>
              <a:ext uri="{FF2B5EF4-FFF2-40B4-BE49-F238E27FC236}">
                <a16:creationId xmlns:a16="http://schemas.microsoft.com/office/drawing/2014/main" id="{6605A994-4722-4BC7-A05E-E40E188AFBB8}"/>
              </a:ext>
            </a:extLst>
          </p:cNvPr>
          <p:cNvSpPr/>
          <p:nvPr/>
        </p:nvSpPr>
        <p:spPr>
          <a:xfrm flipH="1">
            <a:off x="8573320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Freeform 8">
            <a:extLst>
              <a:ext uri="{FF2B5EF4-FFF2-40B4-BE49-F238E27FC236}">
                <a16:creationId xmlns:a16="http://schemas.microsoft.com/office/drawing/2014/main" id="{8B1BF4BF-5E0E-4F77-AE14-5F57041C385F}"/>
              </a:ext>
            </a:extLst>
          </p:cNvPr>
          <p:cNvSpPr/>
          <p:nvPr/>
        </p:nvSpPr>
        <p:spPr>
          <a:xfrm flipH="1">
            <a:off x="8573320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237634DD-E941-4B70-9B5F-153940E68B81}"/>
              </a:ext>
            </a:extLst>
          </p:cNvPr>
          <p:cNvSpPr/>
          <p:nvPr/>
        </p:nvSpPr>
        <p:spPr>
          <a:xfrm>
            <a:off x="5637258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9033A5E8-83CC-49FC-AF0C-A537A3C85B89}"/>
              </a:ext>
            </a:extLst>
          </p:cNvPr>
          <p:cNvSpPr/>
          <p:nvPr/>
        </p:nvSpPr>
        <p:spPr>
          <a:xfrm>
            <a:off x="5637258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13">
            <a:extLst>
              <a:ext uri="{FF2B5EF4-FFF2-40B4-BE49-F238E27FC236}">
                <a16:creationId xmlns:a16="http://schemas.microsoft.com/office/drawing/2014/main" id="{C8272CE6-61E8-47FA-BC3F-98F64649BD14}"/>
              </a:ext>
            </a:extLst>
          </p:cNvPr>
          <p:cNvSpPr/>
          <p:nvPr/>
        </p:nvSpPr>
        <p:spPr>
          <a:xfrm>
            <a:off x="5637256" y="3385422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14">
            <a:extLst>
              <a:ext uri="{FF2B5EF4-FFF2-40B4-BE49-F238E27FC236}">
                <a16:creationId xmlns:a16="http://schemas.microsoft.com/office/drawing/2014/main" id="{7666F336-5D93-4605-A46A-AC20F78872C5}"/>
              </a:ext>
            </a:extLst>
          </p:cNvPr>
          <p:cNvSpPr/>
          <p:nvPr/>
        </p:nvSpPr>
        <p:spPr>
          <a:xfrm>
            <a:off x="5637256" y="4420514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ectangle 15">
            <a:extLst>
              <a:ext uri="{FF2B5EF4-FFF2-40B4-BE49-F238E27FC236}">
                <a16:creationId xmlns:a16="http://schemas.microsoft.com/office/drawing/2014/main" id="{65AE33BE-519E-4A38-8943-0F6C450C7BD1}"/>
              </a:ext>
            </a:extLst>
          </p:cNvPr>
          <p:cNvSpPr/>
          <p:nvPr/>
        </p:nvSpPr>
        <p:spPr>
          <a:xfrm>
            <a:off x="5637256" y="5468533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AC0A3238-B465-44CC-819D-D943872C0671}"/>
              </a:ext>
            </a:extLst>
          </p:cNvPr>
          <p:cNvSpPr/>
          <p:nvPr/>
        </p:nvSpPr>
        <p:spPr>
          <a:xfrm>
            <a:off x="8573319" y="3385422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17">
            <a:extLst>
              <a:ext uri="{FF2B5EF4-FFF2-40B4-BE49-F238E27FC236}">
                <a16:creationId xmlns:a16="http://schemas.microsoft.com/office/drawing/2014/main" id="{27EB4B95-C4A6-4FF1-82F6-86EE65526991}"/>
              </a:ext>
            </a:extLst>
          </p:cNvPr>
          <p:cNvSpPr/>
          <p:nvPr/>
        </p:nvSpPr>
        <p:spPr>
          <a:xfrm>
            <a:off x="8573319" y="4420514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18">
            <a:extLst>
              <a:ext uri="{FF2B5EF4-FFF2-40B4-BE49-F238E27FC236}">
                <a16:creationId xmlns:a16="http://schemas.microsoft.com/office/drawing/2014/main" id="{5E6DC200-4D75-406F-A6B0-0472A22BE2CD}"/>
              </a:ext>
            </a:extLst>
          </p:cNvPr>
          <p:cNvSpPr/>
          <p:nvPr/>
        </p:nvSpPr>
        <p:spPr>
          <a:xfrm>
            <a:off x="8573319" y="5468533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EE90968-E06F-4AF6-A965-B56D188F4B06}"/>
              </a:ext>
            </a:extLst>
          </p:cNvPr>
          <p:cNvSpPr txBox="1"/>
          <p:nvPr/>
        </p:nvSpPr>
        <p:spPr>
          <a:xfrm>
            <a:off x="961556" y="2786686"/>
            <a:ext cx="428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Donut 20">
            <a:extLst>
              <a:ext uri="{FF2B5EF4-FFF2-40B4-BE49-F238E27FC236}">
                <a16:creationId xmlns:a16="http://schemas.microsoft.com/office/drawing/2014/main" id="{49D118C1-E2B3-4C6C-AA82-3BDD54D7AE2E}"/>
              </a:ext>
            </a:extLst>
          </p:cNvPr>
          <p:cNvSpPr/>
          <p:nvPr/>
        </p:nvSpPr>
        <p:spPr>
          <a:xfrm>
            <a:off x="1176432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Donut 21">
            <a:extLst>
              <a:ext uri="{FF2B5EF4-FFF2-40B4-BE49-F238E27FC236}">
                <a16:creationId xmlns:a16="http://schemas.microsoft.com/office/drawing/2014/main" id="{19D8E687-3F57-4468-939F-2C84A0432E0F}"/>
              </a:ext>
            </a:extLst>
          </p:cNvPr>
          <p:cNvSpPr/>
          <p:nvPr/>
        </p:nvSpPr>
        <p:spPr>
          <a:xfrm>
            <a:off x="2679705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Donut 22">
            <a:extLst>
              <a:ext uri="{FF2B5EF4-FFF2-40B4-BE49-F238E27FC236}">
                <a16:creationId xmlns:a16="http://schemas.microsoft.com/office/drawing/2014/main" id="{88B41041-E3CE-46D7-96F7-FC80E21AE679}"/>
              </a:ext>
            </a:extLst>
          </p:cNvPr>
          <p:cNvSpPr/>
          <p:nvPr/>
        </p:nvSpPr>
        <p:spPr>
          <a:xfrm>
            <a:off x="4182979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6EB5D5-F4AD-44AE-AD01-5C17A5630F01}"/>
              </a:ext>
            </a:extLst>
          </p:cNvPr>
          <p:cNvSpPr txBox="1"/>
          <p:nvPr/>
        </p:nvSpPr>
        <p:spPr>
          <a:xfrm>
            <a:off x="1011672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74DC5B-3FCD-45ED-867F-20A8203DF445}"/>
              </a:ext>
            </a:extLst>
          </p:cNvPr>
          <p:cNvSpPr txBox="1"/>
          <p:nvPr/>
        </p:nvSpPr>
        <p:spPr>
          <a:xfrm>
            <a:off x="2514945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0B36660-FE3C-4CE8-A269-ED4F2B5FFEA2}"/>
              </a:ext>
            </a:extLst>
          </p:cNvPr>
          <p:cNvSpPr txBox="1"/>
          <p:nvPr/>
        </p:nvSpPr>
        <p:spPr>
          <a:xfrm>
            <a:off x="4018219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6C2537-716B-47BF-B9E3-A299750574E2}"/>
              </a:ext>
            </a:extLst>
          </p:cNvPr>
          <p:cNvSpPr txBox="1"/>
          <p:nvPr/>
        </p:nvSpPr>
        <p:spPr>
          <a:xfrm>
            <a:off x="2187358" y="2210622"/>
            <a:ext cx="30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147C53-F792-4BD2-80FC-C46558CF0DC0}"/>
              </a:ext>
            </a:extLst>
          </p:cNvPr>
          <p:cNvSpPr txBox="1"/>
          <p:nvPr/>
        </p:nvSpPr>
        <p:spPr>
          <a:xfrm>
            <a:off x="918021" y="2156477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52%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3083254-50DF-4AE2-ACB2-988F41B5CB12}"/>
              </a:ext>
            </a:extLst>
          </p:cNvPr>
          <p:cNvSpPr txBox="1"/>
          <p:nvPr/>
        </p:nvSpPr>
        <p:spPr>
          <a:xfrm>
            <a:off x="961556" y="1846635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963487-355B-4B71-9F3C-F51DEB88C8D5}"/>
              </a:ext>
            </a:extLst>
          </p:cNvPr>
          <p:cNvSpPr txBox="1"/>
          <p:nvPr/>
        </p:nvSpPr>
        <p:spPr>
          <a:xfrm>
            <a:off x="961556" y="5406257"/>
            <a:ext cx="42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 Placeholder 12">
            <a:extLst>
              <a:ext uri="{FF2B5EF4-FFF2-40B4-BE49-F238E27FC236}">
                <a16:creationId xmlns:a16="http://schemas.microsoft.com/office/drawing/2014/main" id="{3DEE5F10-E299-49A4-95DB-D245845E5A58}"/>
              </a:ext>
            </a:extLst>
          </p:cNvPr>
          <p:cNvSpPr txBox="1">
            <a:spLocks/>
          </p:cNvSpPr>
          <p:nvPr/>
        </p:nvSpPr>
        <p:spPr>
          <a:xfrm>
            <a:off x="6378589" y="351219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 Placeholder 12">
            <a:extLst>
              <a:ext uri="{FF2B5EF4-FFF2-40B4-BE49-F238E27FC236}">
                <a16:creationId xmlns:a16="http://schemas.microsoft.com/office/drawing/2014/main" id="{6DE91CDD-096E-49F3-85D4-0F8027BA77DD}"/>
              </a:ext>
            </a:extLst>
          </p:cNvPr>
          <p:cNvSpPr txBox="1">
            <a:spLocks/>
          </p:cNvSpPr>
          <p:nvPr/>
        </p:nvSpPr>
        <p:spPr>
          <a:xfrm>
            <a:off x="6378589" y="454728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9" name="Text Placeholder 12">
            <a:extLst>
              <a:ext uri="{FF2B5EF4-FFF2-40B4-BE49-F238E27FC236}">
                <a16:creationId xmlns:a16="http://schemas.microsoft.com/office/drawing/2014/main" id="{266F7823-1156-4D28-9136-0738E70B95FF}"/>
              </a:ext>
            </a:extLst>
          </p:cNvPr>
          <p:cNvSpPr txBox="1">
            <a:spLocks/>
          </p:cNvSpPr>
          <p:nvPr/>
        </p:nvSpPr>
        <p:spPr>
          <a:xfrm>
            <a:off x="6378589" y="5595308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0" name="Text Placeholder 12">
            <a:extLst>
              <a:ext uri="{FF2B5EF4-FFF2-40B4-BE49-F238E27FC236}">
                <a16:creationId xmlns:a16="http://schemas.microsoft.com/office/drawing/2014/main" id="{7F04B2BA-B66A-40C0-9E73-4C400FB283BB}"/>
              </a:ext>
            </a:extLst>
          </p:cNvPr>
          <p:cNvSpPr txBox="1">
            <a:spLocks/>
          </p:cNvSpPr>
          <p:nvPr/>
        </p:nvSpPr>
        <p:spPr>
          <a:xfrm>
            <a:off x="9321903" y="350876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2">
            <a:extLst>
              <a:ext uri="{FF2B5EF4-FFF2-40B4-BE49-F238E27FC236}">
                <a16:creationId xmlns:a16="http://schemas.microsoft.com/office/drawing/2014/main" id="{A4151332-857E-4E0C-B33B-E5D8813E05B0}"/>
              </a:ext>
            </a:extLst>
          </p:cNvPr>
          <p:cNvSpPr txBox="1">
            <a:spLocks/>
          </p:cNvSpPr>
          <p:nvPr/>
        </p:nvSpPr>
        <p:spPr>
          <a:xfrm>
            <a:off x="9321903" y="4543861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 Placeholder 12">
            <a:extLst>
              <a:ext uri="{FF2B5EF4-FFF2-40B4-BE49-F238E27FC236}">
                <a16:creationId xmlns:a16="http://schemas.microsoft.com/office/drawing/2014/main" id="{4DFEB4C1-7483-4C10-BFF7-C6C3CC90E4FC}"/>
              </a:ext>
            </a:extLst>
          </p:cNvPr>
          <p:cNvSpPr txBox="1">
            <a:spLocks/>
          </p:cNvSpPr>
          <p:nvPr/>
        </p:nvSpPr>
        <p:spPr>
          <a:xfrm>
            <a:off x="9321903" y="5591880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3" name="Oval 41">
            <a:extLst>
              <a:ext uri="{FF2B5EF4-FFF2-40B4-BE49-F238E27FC236}">
                <a16:creationId xmlns:a16="http://schemas.microsoft.com/office/drawing/2014/main" id="{42B1CBE3-A341-4236-94A0-CD1C7B18B5D6}"/>
              </a:ext>
            </a:extLst>
          </p:cNvPr>
          <p:cNvSpPr/>
          <p:nvPr/>
        </p:nvSpPr>
        <p:spPr>
          <a:xfrm>
            <a:off x="7950472" y="1984047"/>
            <a:ext cx="962219" cy="9622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ound Same Side Corner Rectangle 11">
            <a:extLst>
              <a:ext uri="{FF2B5EF4-FFF2-40B4-BE49-F238E27FC236}">
                <a16:creationId xmlns:a16="http://schemas.microsoft.com/office/drawing/2014/main" id="{3171DBAB-341D-4D2F-92A3-4854FB957141}"/>
              </a:ext>
            </a:extLst>
          </p:cNvPr>
          <p:cNvSpPr>
            <a:spLocks noChangeAspect="1"/>
          </p:cNvSpPr>
          <p:nvPr/>
        </p:nvSpPr>
        <p:spPr>
          <a:xfrm rot="9900000">
            <a:off x="5879103" y="461743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Rounded Rectangle 27">
            <a:extLst>
              <a:ext uri="{FF2B5EF4-FFF2-40B4-BE49-F238E27FC236}">
                <a16:creationId xmlns:a16="http://schemas.microsoft.com/office/drawing/2014/main" id="{28EF3AA8-FA21-4006-9B82-004268007665}"/>
              </a:ext>
            </a:extLst>
          </p:cNvPr>
          <p:cNvSpPr/>
          <p:nvPr/>
        </p:nvSpPr>
        <p:spPr>
          <a:xfrm>
            <a:off x="5869578" y="361836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7">
            <a:extLst>
              <a:ext uri="{FF2B5EF4-FFF2-40B4-BE49-F238E27FC236}">
                <a16:creationId xmlns:a16="http://schemas.microsoft.com/office/drawing/2014/main" id="{0C0AA00D-7D18-4FF3-BF21-BBA34698B32D}"/>
              </a:ext>
            </a:extLst>
          </p:cNvPr>
          <p:cNvSpPr/>
          <p:nvPr/>
        </p:nvSpPr>
        <p:spPr>
          <a:xfrm>
            <a:off x="8848315" y="3577608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Round Same Side Corner Rectangle 36">
            <a:extLst>
              <a:ext uri="{FF2B5EF4-FFF2-40B4-BE49-F238E27FC236}">
                <a16:creationId xmlns:a16="http://schemas.microsoft.com/office/drawing/2014/main" id="{8209B92A-887D-4824-812A-D95C375CB62F}"/>
              </a:ext>
            </a:extLst>
          </p:cNvPr>
          <p:cNvSpPr>
            <a:spLocks noChangeAspect="1"/>
          </p:cNvSpPr>
          <p:nvPr/>
        </p:nvSpPr>
        <p:spPr>
          <a:xfrm>
            <a:off x="8811796" y="5699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F96FE803-356B-468F-9CA6-CDD586C7487F}"/>
              </a:ext>
            </a:extLst>
          </p:cNvPr>
          <p:cNvSpPr>
            <a:spLocks noChangeAspect="1"/>
          </p:cNvSpPr>
          <p:nvPr/>
        </p:nvSpPr>
        <p:spPr>
          <a:xfrm>
            <a:off x="5863843" y="566326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6" name="Group 77">
            <a:extLst>
              <a:ext uri="{FF2B5EF4-FFF2-40B4-BE49-F238E27FC236}">
                <a16:creationId xmlns:a16="http://schemas.microsoft.com/office/drawing/2014/main" id="{D1984004-6651-461A-8958-87C23524E784}"/>
              </a:ext>
            </a:extLst>
          </p:cNvPr>
          <p:cNvGrpSpPr/>
          <p:nvPr/>
        </p:nvGrpSpPr>
        <p:grpSpPr>
          <a:xfrm rot="18900000">
            <a:off x="8055775" y="2218553"/>
            <a:ext cx="752948" cy="436051"/>
            <a:chOff x="6022976" y="3811588"/>
            <a:chExt cx="2357438" cy="1365250"/>
          </a:xfrm>
        </p:grpSpPr>
        <p:sp>
          <p:nvSpPr>
            <p:cNvPr id="47" name="Freeform 294">
              <a:extLst>
                <a:ext uri="{FF2B5EF4-FFF2-40B4-BE49-F238E27FC236}">
                  <a16:creationId xmlns:a16="http://schemas.microsoft.com/office/drawing/2014/main" id="{D139BFB8-D459-47BD-B671-2BB60166D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9">
              <a:extLst>
                <a:ext uri="{FF2B5EF4-FFF2-40B4-BE49-F238E27FC236}">
                  <a16:creationId xmlns:a16="http://schemas.microsoft.com/office/drawing/2014/main" id="{7D2F1E52-A5CB-4342-AC10-D29A0FBC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 303">
              <a:extLst>
                <a:ext uri="{FF2B5EF4-FFF2-40B4-BE49-F238E27FC236}">
                  <a16:creationId xmlns:a16="http://schemas.microsoft.com/office/drawing/2014/main" id="{F5C57482-2AC5-48F9-95D9-791CAB410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1">
              <a:extLst>
                <a:ext uri="{FF2B5EF4-FFF2-40B4-BE49-F238E27FC236}">
                  <a16:creationId xmlns:a16="http://schemas.microsoft.com/office/drawing/2014/main" id="{0139D5A6-DFF1-4895-BD73-780505A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82">
              <a:extLst>
                <a:ext uri="{FF2B5EF4-FFF2-40B4-BE49-F238E27FC236}">
                  <a16:creationId xmlns:a16="http://schemas.microsoft.com/office/drawing/2014/main" id="{E299EB22-8AF0-4FDD-9D82-56C4A27AD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2" name="Group 19">
            <a:extLst>
              <a:ext uri="{FF2B5EF4-FFF2-40B4-BE49-F238E27FC236}">
                <a16:creationId xmlns:a16="http://schemas.microsoft.com/office/drawing/2014/main" id="{9E323ACA-2DF9-4440-B854-BACBB80480BF}"/>
              </a:ext>
            </a:extLst>
          </p:cNvPr>
          <p:cNvGrpSpPr/>
          <p:nvPr/>
        </p:nvGrpSpPr>
        <p:grpSpPr>
          <a:xfrm>
            <a:off x="4438763" y="4375400"/>
            <a:ext cx="339736" cy="430997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id="{C8CBA2D3-93D1-419D-806A-C05381F27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id="{5919DA44-6A19-454C-BC7E-39DCBA7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id="{6F3873D3-6C2B-41E5-ADBF-1B9C3748B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id="{C24CF2EF-A918-46DC-967F-CE4F2F675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id="{71DDE5B4-CC2E-46CC-8084-2C26D1116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id="{1F8024DB-AD8D-4598-9838-79D737627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id="{FB117D6B-9C1E-47CA-AC6F-A550B5722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id="{3033A957-29E6-4577-8AFD-F7C4E0BF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id="{169B551A-ACF0-4F6C-A0A9-6D397316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id="{E134351F-D668-449B-A5C7-9A0D87E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id="{543BE7A0-B0FD-4A64-AF2A-5FC81A1F7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id="{20DB59ED-E807-43A6-8308-6FE5BDD5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id="{6094E280-0723-4594-B1B6-161C8ED3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id="{912E49AC-5E2A-4DD5-B165-7021D534C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id="{DFD79E07-44FA-40A5-A950-B63CD04E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id="{93EB856E-ABDC-467E-8DA1-D8E21B60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id="{9D99D65F-2439-4919-9CEE-3C0B223F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:a16="http://schemas.microsoft.com/office/drawing/2014/main" id="{88CC68D9-8137-4DC7-BC7D-DF36C7EEC661}"/>
              </a:ext>
            </a:extLst>
          </p:cNvPr>
          <p:cNvGrpSpPr/>
          <p:nvPr/>
        </p:nvGrpSpPr>
        <p:grpSpPr>
          <a:xfrm>
            <a:off x="1388139" y="4382252"/>
            <a:ext cx="433916" cy="417849"/>
            <a:chOff x="137623" y="3826858"/>
            <a:chExt cx="1411778" cy="1359505"/>
          </a:xfrm>
        </p:grpSpPr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B156E353-747A-451F-963D-FCFD0036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3CBF4D7B-A6C0-4E24-BE69-549435BDA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6858"/>
              <a:ext cx="1259377" cy="1241413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962A4975-1717-47AF-85B9-25941B7F9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A1C9E7D1-AAAD-44C8-AFD2-4064914EA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:a16="http://schemas.microsoft.com/office/drawing/2014/main" id="{EA5E7E56-35FB-4FE9-9151-6616A025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:a16="http://schemas.microsoft.com/office/drawing/2014/main" id="{3E1DEECF-3129-425F-A0E8-F06F06572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C23B1FFD-D7C5-4316-8FC3-04738FB1756D}"/>
              </a:ext>
            </a:extLst>
          </p:cNvPr>
          <p:cNvGrpSpPr/>
          <p:nvPr/>
        </p:nvGrpSpPr>
        <p:grpSpPr>
          <a:xfrm>
            <a:off x="2898060" y="4398854"/>
            <a:ext cx="402151" cy="399370"/>
            <a:chOff x="10086976" y="1428749"/>
            <a:chExt cx="1836738" cy="1824038"/>
          </a:xfrm>
          <a:solidFill>
            <a:schemeClr val="accent2"/>
          </a:solidFill>
        </p:grpSpPr>
        <p:sp>
          <p:nvSpPr>
            <p:cNvPr id="78" name="Freeform 272">
              <a:extLst>
                <a:ext uri="{FF2B5EF4-FFF2-40B4-BE49-F238E27FC236}">
                  <a16:creationId xmlns:a16="http://schemas.microsoft.com/office/drawing/2014/main" id="{6D0973F0-CBC6-4C72-BB18-2633C4E98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9">
              <a:extLst>
                <a:ext uri="{FF2B5EF4-FFF2-40B4-BE49-F238E27FC236}">
                  <a16:creationId xmlns:a16="http://schemas.microsoft.com/office/drawing/2014/main" id="{6B1B5CE8-13E7-45AB-AF8C-B3563283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61">
            <a:extLst>
              <a:ext uri="{FF2B5EF4-FFF2-40B4-BE49-F238E27FC236}">
                <a16:creationId xmlns:a16="http://schemas.microsoft.com/office/drawing/2014/main" id="{DF705F4C-7D01-4868-BDBF-A4083AC2EB3C}"/>
              </a:ext>
            </a:extLst>
          </p:cNvPr>
          <p:cNvGrpSpPr/>
          <p:nvPr/>
        </p:nvGrpSpPr>
        <p:grpSpPr>
          <a:xfrm rot="19757505">
            <a:off x="8779332" y="4714261"/>
            <a:ext cx="527675" cy="230417"/>
            <a:chOff x="9841706" y="4683955"/>
            <a:chExt cx="2493963" cy="1089025"/>
          </a:xfrm>
          <a:solidFill>
            <a:schemeClr val="bg1"/>
          </a:solidFill>
        </p:grpSpPr>
        <p:sp>
          <p:nvSpPr>
            <p:cNvPr id="81" name="Freeform 304">
              <a:extLst>
                <a:ext uri="{FF2B5EF4-FFF2-40B4-BE49-F238E27FC236}">
                  <a16:creationId xmlns:a16="http://schemas.microsoft.com/office/drawing/2014/main" id="{1D271D84-F5EB-431A-BABA-4E73CF1AD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F8C4AC9A-8746-48FD-A18D-0C650888E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3" name="Freeform 307">
              <a:extLst>
                <a:ext uri="{FF2B5EF4-FFF2-40B4-BE49-F238E27FC236}">
                  <a16:creationId xmlns:a16="http://schemas.microsoft.com/office/drawing/2014/main" id="{61DA7902-1FF9-4AA0-B98E-6F9FA042E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Oval 308">
              <a:extLst>
                <a:ext uri="{FF2B5EF4-FFF2-40B4-BE49-F238E27FC236}">
                  <a16:creationId xmlns:a16="http://schemas.microsoft.com/office/drawing/2014/main" id="{3A83D80C-404C-403E-B513-3C1C0FF8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30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8" y="2742120"/>
            <a:ext cx="4345267" cy="1373760"/>
          </a:xfrm>
        </p:spPr>
        <p:txBody>
          <a:bodyPr/>
          <a:lstStyle/>
          <a:p>
            <a:pPr algn="ctr"/>
            <a:r>
              <a:rPr lang="en-US" dirty="0"/>
              <a:t>¡Gracias!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7F26D06-CF07-F94E-A5A6-098DEC964A12}"/>
              </a:ext>
            </a:extLst>
          </p:cNvPr>
          <p:cNvGrpSpPr/>
          <p:nvPr/>
        </p:nvGrpSpPr>
        <p:grpSpPr>
          <a:xfrm>
            <a:off x="2207835" y="5364761"/>
            <a:ext cx="7426411" cy="937185"/>
            <a:chOff x="1935987" y="5327691"/>
            <a:chExt cx="7426411" cy="93718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3B8263-DE6F-5A43-B30D-14307BD052B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7" y="5457906"/>
              <a:ext cx="7426411" cy="80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err="1"/>
                <a:t>jorgemontcass</a:t>
              </a:r>
              <a:endParaRPr lang="en-US" sz="1800" dirty="0"/>
            </a:p>
            <a:p>
              <a:pPr algn="ctr"/>
              <a:r>
                <a:rPr lang="en-US" sz="1800" dirty="0">
                  <a:hlinkClick r:id="rId3"/>
                </a:rPr>
                <a:t>jorgemontcass89@gmail.com</a:t>
              </a:r>
              <a:endParaRPr lang="en-US" sz="1800" dirty="0"/>
            </a:p>
            <a:p>
              <a:pPr algn="ctr"/>
              <a:r>
                <a:rPr lang="en-US" sz="1800" dirty="0" err="1"/>
                <a:t>JMCass</a:t>
              </a:r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65B6EA2-CDC0-604A-8893-FBA8CA8A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22" y="5624990"/>
              <a:ext cx="243187" cy="2431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F214FB4-8F13-E545-8A2F-8CF2F627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70" y="5861391"/>
              <a:ext cx="260429" cy="26042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B9C44FC-4755-6544-84CB-235CA1BF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240" y="5327691"/>
              <a:ext cx="260430" cy="26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002-KIMS BUSINESS\007-02-MaxPPT-Contents\160408-Medical Templates\06-\bg-item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384696" y="0"/>
            <a:ext cx="327465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225F66-6317-4AEA-BC79-ECFD172B3A5B}"/>
              </a:ext>
            </a:extLst>
          </p:cNvPr>
          <p:cNvSpPr txBox="1"/>
          <p:nvPr/>
        </p:nvSpPr>
        <p:spPr>
          <a:xfrm>
            <a:off x="631785" y="5405012"/>
            <a:ext cx="516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B52F8-9CBC-454D-8B99-54BA9D9D949D}"/>
              </a:ext>
            </a:extLst>
          </p:cNvPr>
          <p:cNvSpPr txBox="1"/>
          <p:nvPr/>
        </p:nvSpPr>
        <p:spPr>
          <a:xfrm>
            <a:off x="631785" y="3446584"/>
            <a:ext cx="2643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98556109-BD3C-48F8-B0C6-248F4FD84513}"/>
              </a:ext>
            </a:extLst>
          </p:cNvPr>
          <p:cNvGrpSpPr/>
          <p:nvPr/>
        </p:nvGrpSpPr>
        <p:grpSpPr>
          <a:xfrm>
            <a:off x="7218562" y="5119536"/>
            <a:ext cx="540425" cy="685595"/>
            <a:chOff x="2338388" y="3582988"/>
            <a:chExt cx="1406525" cy="1784350"/>
          </a:xfrm>
        </p:grpSpPr>
        <p:sp>
          <p:nvSpPr>
            <p:cNvPr id="43" name="Freeform 247">
              <a:extLst>
                <a:ext uri="{FF2B5EF4-FFF2-40B4-BE49-F238E27FC236}">
                  <a16:creationId xmlns:a16="http://schemas.microsoft.com/office/drawing/2014/main" id="{BA7C15E8-950E-467D-9BB1-1D3CA5BD9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8">
              <a:extLst>
                <a:ext uri="{FF2B5EF4-FFF2-40B4-BE49-F238E27FC236}">
                  <a16:creationId xmlns:a16="http://schemas.microsoft.com/office/drawing/2014/main" id="{E34CEF27-F0FC-42DC-819C-3659D0CF2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9">
              <a:extLst>
                <a:ext uri="{FF2B5EF4-FFF2-40B4-BE49-F238E27FC236}">
                  <a16:creationId xmlns:a16="http://schemas.microsoft.com/office/drawing/2014/main" id="{DE920E0F-A67C-413B-9777-E1AA97777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0">
              <a:extLst>
                <a:ext uri="{FF2B5EF4-FFF2-40B4-BE49-F238E27FC236}">
                  <a16:creationId xmlns:a16="http://schemas.microsoft.com/office/drawing/2014/main" id="{0732B2E3-CAB2-4274-AE7C-EA8974E74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1">
              <a:extLst>
                <a:ext uri="{FF2B5EF4-FFF2-40B4-BE49-F238E27FC236}">
                  <a16:creationId xmlns:a16="http://schemas.microsoft.com/office/drawing/2014/main" id="{D2E77FD8-9B65-4362-8AD1-6415E6906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2">
              <a:extLst>
                <a:ext uri="{FF2B5EF4-FFF2-40B4-BE49-F238E27FC236}">
                  <a16:creationId xmlns:a16="http://schemas.microsoft.com/office/drawing/2014/main" id="{D4EE6C9B-BF1D-4889-A4CA-2C394A790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3">
              <a:extLst>
                <a:ext uri="{FF2B5EF4-FFF2-40B4-BE49-F238E27FC236}">
                  <a16:creationId xmlns:a16="http://schemas.microsoft.com/office/drawing/2014/main" id="{3756378C-8967-49AD-A06D-9B492E8F8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4">
              <a:extLst>
                <a:ext uri="{FF2B5EF4-FFF2-40B4-BE49-F238E27FC236}">
                  <a16:creationId xmlns:a16="http://schemas.microsoft.com/office/drawing/2014/main" id="{2ED11C29-8CE1-494A-AE99-E188D0F9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5">
              <a:extLst>
                <a:ext uri="{FF2B5EF4-FFF2-40B4-BE49-F238E27FC236}">
                  <a16:creationId xmlns:a16="http://schemas.microsoft.com/office/drawing/2014/main" id="{64514973-28C4-488F-B3E5-3E139414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6">
              <a:extLst>
                <a:ext uri="{FF2B5EF4-FFF2-40B4-BE49-F238E27FC236}">
                  <a16:creationId xmlns:a16="http://schemas.microsoft.com/office/drawing/2014/main" id="{141D5897-D28E-43C4-B40F-A9FF1FDDA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7">
              <a:extLst>
                <a:ext uri="{FF2B5EF4-FFF2-40B4-BE49-F238E27FC236}">
                  <a16:creationId xmlns:a16="http://schemas.microsoft.com/office/drawing/2014/main" id="{86702C28-FAB8-488B-AB5A-313B5900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8">
              <a:extLst>
                <a:ext uri="{FF2B5EF4-FFF2-40B4-BE49-F238E27FC236}">
                  <a16:creationId xmlns:a16="http://schemas.microsoft.com/office/drawing/2014/main" id="{68A900A8-307D-4592-98CF-B48E5291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9">
              <a:extLst>
                <a:ext uri="{FF2B5EF4-FFF2-40B4-BE49-F238E27FC236}">
                  <a16:creationId xmlns:a16="http://schemas.microsoft.com/office/drawing/2014/main" id="{D13D32C0-68E8-46A3-B9D6-61E39C48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0">
              <a:extLst>
                <a:ext uri="{FF2B5EF4-FFF2-40B4-BE49-F238E27FC236}">
                  <a16:creationId xmlns:a16="http://schemas.microsoft.com/office/drawing/2014/main" id="{240957F6-453C-4A2D-8C8B-DE2B8034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1">
              <a:extLst>
                <a:ext uri="{FF2B5EF4-FFF2-40B4-BE49-F238E27FC236}">
                  <a16:creationId xmlns:a16="http://schemas.microsoft.com/office/drawing/2014/main" id="{CFCABAA1-DCBF-4E40-A3DF-9A11E29FE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2">
              <a:extLst>
                <a:ext uri="{FF2B5EF4-FFF2-40B4-BE49-F238E27FC236}">
                  <a16:creationId xmlns:a16="http://schemas.microsoft.com/office/drawing/2014/main" id="{3EA8AF88-37B1-46E7-9BDB-23CB49C1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3">
              <a:extLst>
                <a:ext uri="{FF2B5EF4-FFF2-40B4-BE49-F238E27FC236}">
                  <a16:creationId xmlns:a16="http://schemas.microsoft.com/office/drawing/2014/main" id="{D44DB86E-CD3A-4581-8BAF-C8A077F9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4">
            <a:extLst>
              <a:ext uri="{FF2B5EF4-FFF2-40B4-BE49-F238E27FC236}">
                <a16:creationId xmlns:a16="http://schemas.microsoft.com/office/drawing/2014/main" id="{91C0AF93-FD81-4C98-97A6-9843EE4C0473}"/>
              </a:ext>
            </a:extLst>
          </p:cNvPr>
          <p:cNvGrpSpPr/>
          <p:nvPr/>
        </p:nvGrpSpPr>
        <p:grpSpPr>
          <a:xfrm>
            <a:off x="4402461" y="3044089"/>
            <a:ext cx="656127" cy="633803"/>
            <a:chOff x="137623" y="3822617"/>
            <a:chExt cx="1411778" cy="1363746"/>
          </a:xfrm>
        </p:grpSpPr>
        <p:sp>
          <p:nvSpPr>
            <p:cNvPr id="61" name="Freeform 288">
              <a:extLst>
                <a:ext uri="{FF2B5EF4-FFF2-40B4-BE49-F238E27FC236}">
                  <a16:creationId xmlns:a16="http://schemas.microsoft.com/office/drawing/2014/main" id="{F7B61E01-F95F-4CB4-9049-BFA2890BB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:a16="http://schemas.microsoft.com/office/drawing/2014/main" id="{901309BE-3DA3-45FA-A898-3A88550CA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17"/>
              <a:ext cx="1259379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:a16="http://schemas.microsoft.com/office/drawing/2014/main" id="{8A407AED-A4F2-4C5C-B260-135F97415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:a16="http://schemas.microsoft.com/office/drawing/2014/main" id="{878FCB30-9BC1-49ED-8765-6E03A53E9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:a16="http://schemas.microsoft.com/office/drawing/2014/main" id="{F598D9FC-DB88-455D-BD03-7080C6BB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:a16="http://schemas.microsoft.com/office/drawing/2014/main" id="{622F80CD-007C-4D57-8211-E168795E6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2F5BB8F0-2C3B-4FB1-AD77-938AC5628E9A}"/>
              </a:ext>
            </a:extLst>
          </p:cNvPr>
          <p:cNvGrpSpPr/>
          <p:nvPr/>
        </p:nvGrpSpPr>
        <p:grpSpPr>
          <a:xfrm rot="20089210">
            <a:off x="1600784" y="1139048"/>
            <a:ext cx="900159" cy="521305"/>
            <a:chOff x="6022976" y="3811588"/>
            <a:chExt cx="2357438" cy="1365250"/>
          </a:xfrm>
        </p:grpSpPr>
        <p:sp>
          <p:nvSpPr>
            <p:cNvPr id="73" name="Freeform 294">
              <a:extLst>
                <a:ext uri="{FF2B5EF4-FFF2-40B4-BE49-F238E27FC236}">
                  <a16:creationId xmlns:a16="http://schemas.microsoft.com/office/drawing/2014/main" id="{70D494FB-105F-4DB5-BD3D-8DE6C1BA0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5408A2BB-5B30-456E-AE11-824282FB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" name="Freeform 303">
              <a:extLst>
                <a:ext uri="{FF2B5EF4-FFF2-40B4-BE49-F238E27FC236}">
                  <a16:creationId xmlns:a16="http://schemas.microsoft.com/office/drawing/2014/main" id="{AD9F46AE-3810-4669-9374-B967352C9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D6C6E7BF-5F51-414D-A0FF-91BE39D64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id="{4DE2775C-BD7B-4BDE-86F8-BB0CF801C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73987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46004" y="5696968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211827" y="144032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6B0BA1-C793-084A-91B7-F1D98E9AD8E9}"/>
              </a:ext>
            </a:extLst>
          </p:cNvPr>
          <p:cNvGrpSpPr/>
          <p:nvPr/>
        </p:nvGrpSpPr>
        <p:grpSpPr>
          <a:xfrm>
            <a:off x="837193" y="1270085"/>
            <a:ext cx="10331901" cy="4317830"/>
            <a:chOff x="960760" y="1821906"/>
            <a:chExt cx="10331901" cy="4317830"/>
          </a:xfrm>
        </p:grpSpPr>
        <p:sp>
          <p:nvSpPr>
            <p:cNvPr id="22" name="사각형: 둥근 위쪽 모서리 2">
              <a:extLst>
                <a:ext uri="{FF2B5EF4-FFF2-40B4-BE49-F238E27FC236}">
                  <a16:creationId xmlns:a16="http://schemas.microsoft.com/office/drawing/2014/main" id="{CE2FB058-1226-8640-9FAE-CC71F86A9230}"/>
                </a:ext>
              </a:extLst>
            </p:cNvPr>
            <p:cNvSpPr/>
            <p:nvPr/>
          </p:nvSpPr>
          <p:spPr>
            <a:xfrm rot="16200000">
              <a:off x="2210295" y="2466071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ight Arrow 6">
              <a:extLst>
                <a:ext uri="{FF2B5EF4-FFF2-40B4-BE49-F238E27FC236}">
                  <a16:creationId xmlns:a16="http://schemas.microsoft.com/office/drawing/2014/main" id="{596ED224-94F8-A143-9B14-88E4E2A09055}"/>
                </a:ext>
              </a:extLst>
            </p:cNvPr>
            <p:cNvSpPr/>
            <p:nvPr/>
          </p:nvSpPr>
          <p:spPr>
            <a:xfrm>
              <a:off x="8335334" y="2542647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0DDAD1-1452-2B4E-AF68-D25F76890FFF}"/>
                </a:ext>
              </a:extLst>
            </p:cNvPr>
            <p:cNvSpPr/>
            <p:nvPr/>
          </p:nvSpPr>
          <p:spPr>
            <a:xfrm>
              <a:off x="6755799" y="2979071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8821B2F-3898-A148-AD67-DDD335FE752B}"/>
                </a:ext>
              </a:extLst>
            </p:cNvPr>
            <p:cNvSpPr/>
            <p:nvPr/>
          </p:nvSpPr>
          <p:spPr>
            <a:xfrm>
              <a:off x="5176266" y="2979071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86392C84-2AA6-3F48-8130-24204BA816D6}"/>
                </a:ext>
              </a:extLst>
            </p:cNvPr>
            <p:cNvSpPr/>
            <p:nvPr/>
          </p:nvSpPr>
          <p:spPr>
            <a:xfrm>
              <a:off x="3596732" y="2979071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18AE5549-B5D5-7F4C-8DB3-5E19EC637775}"/>
                </a:ext>
              </a:extLst>
            </p:cNvPr>
            <p:cNvSpPr/>
            <p:nvPr/>
          </p:nvSpPr>
          <p:spPr>
            <a:xfrm>
              <a:off x="4113679" y="4361471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1C2EAC5F-A904-E441-8B60-7561AE9BF006}"/>
                </a:ext>
              </a:extLst>
            </p:cNvPr>
            <p:cNvSpPr/>
            <p:nvPr/>
          </p:nvSpPr>
          <p:spPr>
            <a:xfrm>
              <a:off x="2541067" y="4361471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A85B75E9-A962-4E49-906A-844529CB9AF7}"/>
                </a:ext>
              </a:extLst>
            </p:cNvPr>
            <p:cNvSpPr/>
            <p:nvPr/>
          </p:nvSpPr>
          <p:spPr>
            <a:xfrm>
              <a:off x="7258903" y="4361471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2BEA4F9-1D10-1C41-AC9E-D47ED504C53D}"/>
                </a:ext>
              </a:extLst>
            </p:cNvPr>
            <p:cNvSpPr/>
            <p:nvPr/>
          </p:nvSpPr>
          <p:spPr>
            <a:xfrm>
              <a:off x="8831514" y="4361471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68FD90FA-DD10-AD47-B6D4-55171D97E297}"/>
                </a:ext>
              </a:extLst>
            </p:cNvPr>
            <p:cNvSpPr/>
            <p:nvPr/>
          </p:nvSpPr>
          <p:spPr>
            <a:xfrm>
              <a:off x="5686291" y="4361471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766B5F0-17C7-234C-B92E-0DDE0A9738F4}"/>
                </a:ext>
              </a:extLst>
            </p:cNvPr>
            <p:cNvGrpSpPr/>
            <p:nvPr/>
          </p:nvGrpSpPr>
          <p:grpSpPr>
            <a:xfrm>
              <a:off x="2105025" y="5034206"/>
              <a:ext cx="1438276" cy="1105530"/>
              <a:chOff x="803640" y="3362835"/>
              <a:chExt cx="2059657" cy="1105530"/>
            </a:xfrm>
          </p:grpSpPr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B4D65FD1-0E26-A34B-9129-D2871BC1C30B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8DB679C-0262-6E4E-9849-85082A49FFE9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318B19E-555F-0B41-ABBF-4AC2DA9B4597}"/>
                </a:ext>
              </a:extLst>
            </p:cNvPr>
            <p:cNvGrpSpPr/>
            <p:nvPr/>
          </p:nvGrpSpPr>
          <p:grpSpPr>
            <a:xfrm>
              <a:off x="3677637" y="5034206"/>
              <a:ext cx="1438276" cy="1105530"/>
              <a:chOff x="803640" y="3362835"/>
              <a:chExt cx="2059657" cy="1105530"/>
            </a:xfrm>
          </p:grpSpPr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0F8E1325-E92C-7E4C-8E2B-AD42558F427A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17">
                <a:extLst>
                  <a:ext uri="{FF2B5EF4-FFF2-40B4-BE49-F238E27FC236}">
                    <a16:creationId xmlns:a16="http://schemas.microsoft.com/office/drawing/2014/main" id="{6F96A24C-4BF8-B142-B2ED-87A722DBB834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23">
              <a:extLst>
                <a:ext uri="{FF2B5EF4-FFF2-40B4-BE49-F238E27FC236}">
                  <a16:creationId xmlns:a16="http://schemas.microsoft.com/office/drawing/2014/main" id="{94213DFA-11F6-DE44-9F75-13EBE887FE40}"/>
                </a:ext>
              </a:extLst>
            </p:cNvPr>
            <p:cNvGrpSpPr/>
            <p:nvPr/>
          </p:nvGrpSpPr>
          <p:grpSpPr>
            <a:xfrm>
              <a:off x="5250249" y="5034206"/>
              <a:ext cx="1438276" cy="1105530"/>
              <a:chOff x="803640" y="3362835"/>
              <a:chExt cx="2059657" cy="1105530"/>
            </a:xfrm>
          </p:grpSpPr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DA099C08-2D49-DC44-A9B3-9F20E4B0439F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20">
                <a:extLst>
                  <a:ext uri="{FF2B5EF4-FFF2-40B4-BE49-F238E27FC236}">
                    <a16:creationId xmlns:a16="http://schemas.microsoft.com/office/drawing/2014/main" id="{2C0A8DC0-D4EE-BE45-B969-A44F2B4CACD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26">
              <a:extLst>
                <a:ext uri="{FF2B5EF4-FFF2-40B4-BE49-F238E27FC236}">
                  <a16:creationId xmlns:a16="http://schemas.microsoft.com/office/drawing/2014/main" id="{E3728C58-03EF-9F43-A2ED-9489194C9B17}"/>
                </a:ext>
              </a:extLst>
            </p:cNvPr>
            <p:cNvGrpSpPr/>
            <p:nvPr/>
          </p:nvGrpSpPr>
          <p:grpSpPr>
            <a:xfrm>
              <a:off x="6822861" y="5034206"/>
              <a:ext cx="1438276" cy="1105530"/>
              <a:chOff x="803640" y="3362835"/>
              <a:chExt cx="2059657" cy="1105530"/>
            </a:xfrm>
          </p:grpSpPr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D5996BE5-88F6-8643-93B7-ED7D3606A7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231FCD23-C6CD-4B47-8C7F-C8CAA12AE6F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DFBF0791-D2DC-E845-A787-82347190DC9E}"/>
                </a:ext>
              </a:extLst>
            </p:cNvPr>
            <p:cNvGrpSpPr/>
            <p:nvPr/>
          </p:nvGrpSpPr>
          <p:grpSpPr>
            <a:xfrm>
              <a:off x="8395472" y="5034206"/>
              <a:ext cx="1438276" cy="1105530"/>
              <a:chOff x="803640" y="3362835"/>
              <a:chExt cx="2059657" cy="1105530"/>
            </a:xfrm>
          </p:grpSpPr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37432A4B-9369-0443-9FD3-1198C86A53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Box 26">
                <a:extLst>
                  <a:ext uri="{FF2B5EF4-FFF2-40B4-BE49-F238E27FC236}">
                    <a16:creationId xmlns:a16="http://schemas.microsoft.com/office/drawing/2014/main" id="{6BE6ACCD-B525-1245-AC9D-7ABC29C3EC0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그룹 27">
              <a:extLst>
                <a:ext uri="{FF2B5EF4-FFF2-40B4-BE49-F238E27FC236}">
                  <a16:creationId xmlns:a16="http://schemas.microsoft.com/office/drawing/2014/main" id="{A8295E63-3818-F144-B87B-36791F741934}"/>
                </a:ext>
              </a:extLst>
            </p:cNvPr>
            <p:cNvGrpSpPr/>
            <p:nvPr/>
          </p:nvGrpSpPr>
          <p:grpSpPr>
            <a:xfrm>
              <a:off x="3872378" y="1821906"/>
              <a:ext cx="4392488" cy="1045508"/>
              <a:chOff x="3872378" y="1401441"/>
              <a:chExt cx="4392488" cy="1045508"/>
            </a:xfrm>
          </p:grpSpPr>
          <p:sp>
            <p:nvSpPr>
              <p:cNvPr id="68" name="TextBox 28">
                <a:extLst>
                  <a:ext uri="{FF2B5EF4-FFF2-40B4-BE49-F238E27FC236}">
                    <a16:creationId xmlns:a16="http://schemas.microsoft.com/office/drawing/2014/main" id="{CA19820C-A1E0-754F-AA9C-3ECF076E5C3B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Get a modern PowerPoint  Presentation that is beautifully designed</a:t>
                </a:r>
              </a:p>
            </p:txBody>
          </p:sp>
          <p:sp>
            <p:nvSpPr>
              <p:cNvPr id="69" name="Text Placeholder 10">
                <a:extLst>
                  <a:ext uri="{FF2B5EF4-FFF2-40B4-BE49-F238E27FC236}">
                    <a16:creationId xmlns:a16="http://schemas.microsoft.com/office/drawing/2014/main" id="{D4B0D3DB-250D-584F-887A-995BE6D1F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altLang="ko-KR" sz="1800" b="1" dirty="0">
                    <a:solidFill>
                      <a:schemeClr val="accent3"/>
                    </a:solidFill>
                    <a:cs typeface="Arial" pitchFamily="34" charset="0"/>
                  </a:rPr>
                  <a:t>Portfolio Presentation</a:t>
                </a:r>
              </a:p>
            </p:txBody>
          </p:sp>
        </p:grpSp>
        <p:grpSp>
          <p:nvGrpSpPr>
            <p:cNvPr id="38" name="그룹 30">
              <a:extLst>
                <a:ext uri="{FF2B5EF4-FFF2-40B4-BE49-F238E27FC236}">
                  <a16:creationId xmlns:a16="http://schemas.microsoft.com/office/drawing/2014/main" id="{4FAD7A69-8B3B-A844-A66F-6CD12411418D}"/>
                </a:ext>
              </a:extLst>
            </p:cNvPr>
            <p:cNvGrpSpPr/>
            <p:nvPr/>
          </p:nvGrpSpPr>
          <p:grpSpPr>
            <a:xfrm>
              <a:off x="960760" y="2170880"/>
              <a:ext cx="10331901" cy="2611839"/>
              <a:chOff x="960760" y="1796874"/>
              <a:chExt cx="10331901" cy="2918970"/>
            </a:xfrm>
          </p:grpSpPr>
          <p:sp>
            <p:nvSpPr>
              <p:cNvPr id="64" name="Bent Arrow 3">
                <a:extLst>
                  <a:ext uri="{FF2B5EF4-FFF2-40B4-BE49-F238E27FC236}">
                    <a16:creationId xmlns:a16="http://schemas.microsoft.com/office/drawing/2014/main" id="{065F30A8-2EDA-A74E-983D-525A70BD1E39}"/>
                  </a:ext>
                </a:extLst>
              </p:cNvPr>
              <p:cNvSpPr/>
              <p:nvPr/>
            </p:nvSpPr>
            <p:spPr>
              <a:xfrm rot="5400000" flipH="1">
                <a:off x="9882191" y="3204542"/>
                <a:ext cx="1440111" cy="1380829"/>
              </a:xfrm>
              <a:custGeom>
                <a:avLst/>
                <a:gdLst/>
                <a:ahLst/>
                <a:cxnLst/>
                <a:rect l="l" t="t" r="r" b="b"/>
                <a:pathLst>
                  <a:path w="1440111" h="1380829">
                    <a:moveTo>
                      <a:pt x="1440111" y="138902"/>
                    </a:moveTo>
                    <a:lnTo>
                      <a:pt x="1241357" y="0"/>
                    </a:lnTo>
                    <a:lnTo>
                      <a:pt x="1241357" y="84353"/>
                    </a:lnTo>
                    <a:lnTo>
                      <a:pt x="783117" y="84353"/>
                    </a:lnTo>
                    <a:cubicBezTo>
                      <a:pt x="359541" y="84353"/>
                      <a:pt x="14508" y="420645"/>
                      <a:pt x="1347" y="840829"/>
                    </a:cubicBezTo>
                    <a:lnTo>
                      <a:pt x="0" y="840829"/>
                    </a:lnTo>
                    <a:lnTo>
                      <a:pt x="0" y="1380829"/>
                    </a:lnTo>
                    <a:lnTo>
                      <a:pt x="108001" y="1380829"/>
                    </a:lnTo>
                    <a:lnTo>
                      <a:pt x="108001" y="868680"/>
                    </a:lnTo>
                    <a:lnTo>
                      <a:pt x="109100" y="868680"/>
                    </a:lnTo>
                    <a:lnTo>
                      <a:pt x="109100" y="867468"/>
                    </a:lnTo>
                    <a:cubicBezTo>
                      <a:pt x="109100" y="495219"/>
                      <a:pt x="410868" y="193451"/>
                      <a:pt x="783117" y="193451"/>
                    </a:cubicBezTo>
                    <a:lnTo>
                      <a:pt x="1241357" y="193451"/>
                    </a:lnTo>
                    <a:lnTo>
                      <a:pt x="1241357" y="27780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Bent Arrow 35">
                <a:extLst>
                  <a:ext uri="{FF2B5EF4-FFF2-40B4-BE49-F238E27FC236}">
                    <a16:creationId xmlns:a16="http://schemas.microsoft.com/office/drawing/2014/main" id="{B9FBECEB-6C1A-1D44-92AB-777135BB3DAD}"/>
                  </a:ext>
                </a:extLst>
              </p:cNvPr>
              <p:cNvSpPr/>
              <p:nvPr/>
            </p:nvSpPr>
            <p:spPr>
              <a:xfrm rot="16200000" flipH="1">
                <a:off x="1194892" y="1654117"/>
                <a:ext cx="1440110" cy="1908374"/>
              </a:xfrm>
              <a:custGeom>
                <a:avLst/>
                <a:gdLst/>
                <a:ahLst/>
                <a:cxnLst/>
                <a:rect l="l" t="t" r="r" b="b"/>
                <a:pathLst>
                  <a:path w="1440110" h="1908374">
                    <a:moveTo>
                      <a:pt x="0" y="856459"/>
                    </a:moveTo>
                    <a:lnTo>
                      <a:pt x="0" y="1908374"/>
                    </a:lnTo>
                    <a:lnTo>
                      <a:pt x="108001" y="1908374"/>
                    </a:lnTo>
                    <a:lnTo>
                      <a:pt x="108001" y="868680"/>
                    </a:lnTo>
                    <a:lnTo>
                      <a:pt x="109099" y="868680"/>
                    </a:lnTo>
                    <a:lnTo>
                      <a:pt x="109099" y="867468"/>
                    </a:lnTo>
                    <a:cubicBezTo>
                      <a:pt x="109099" y="495219"/>
                      <a:pt x="410867" y="193451"/>
                      <a:pt x="783116" y="193451"/>
                    </a:cubicBezTo>
                    <a:lnTo>
                      <a:pt x="1241356" y="193451"/>
                    </a:lnTo>
                    <a:lnTo>
                      <a:pt x="1241356" y="277804"/>
                    </a:lnTo>
                    <a:lnTo>
                      <a:pt x="1440110" y="138902"/>
                    </a:lnTo>
                    <a:lnTo>
                      <a:pt x="1241356" y="0"/>
                    </a:lnTo>
                    <a:lnTo>
                      <a:pt x="1241356" y="84353"/>
                    </a:lnTo>
                    <a:lnTo>
                      <a:pt x="783116" y="84353"/>
                    </a:lnTo>
                    <a:cubicBezTo>
                      <a:pt x="354292" y="84353"/>
                      <a:pt x="5970" y="429028"/>
                      <a:pt x="557" y="856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Bent Arrow 38">
                <a:extLst>
                  <a:ext uri="{FF2B5EF4-FFF2-40B4-BE49-F238E27FC236}">
                    <a16:creationId xmlns:a16="http://schemas.microsoft.com/office/drawing/2014/main" id="{CBFA7AD1-964F-C841-9FAB-10FD97C3AD3A}"/>
                  </a:ext>
                </a:extLst>
              </p:cNvPr>
              <p:cNvSpPr/>
              <p:nvPr/>
            </p:nvSpPr>
            <p:spPr>
              <a:xfrm flipH="1">
                <a:off x="9269085" y="1796874"/>
                <a:ext cx="1938914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938914" h="1243421">
                    <a:moveTo>
                      <a:pt x="1740160" y="0"/>
                    </a:moveTo>
                    <a:lnTo>
                      <a:pt x="1740160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4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lnTo>
                      <a:pt x="1" y="1243421"/>
                    </a:ln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1740160" y="193451"/>
                    </a:lnTo>
                    <a:lnTo>
                      <a:pt x="1740160" y="277804"/>
                    </a:lnTo>
                    <a:lnTo>
                      <a:pt x="1938914" y="138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ent Arrow 41">
                <a:extLst>
                  <a:ext uri="{FF2B5EF4-FFF2-40B4-BE49-F238E27FC236}">
                    <a16:creationId xmlns:a16="http://schemas.microsoft.com/office/drawing/2014/main" id="{2C9E6A11-14D1-6B4A-A125-DA7491097C9D}"/>
                  </a:ext>
                </a:extLst>
              </p:cNvPr>
              <p:cNvSpPr/>
              <p:nvPr/>
            </p:nvSpPr>
            <p:spPr>
              <a:xfrm rot="10800000" flipH="1">
                <a:off x="1047045" y="3472423"/>
                <a:ext cx="1187561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187561" h="1243421">
                    <a:moveTo>
                      <a:pt x="1" y="1243421"/>
                    </a:move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988807" y="193451"/>
                    </a:lnTo>
                    <a:lnTo>
                      <a:pt x="988807" y="277804"/>
                    </a:lnTo>
                    <a:lnTo>
                      <a:pt x="1187561" y="138902"/>
                    </a:lnTo>
                    <a:lnTo>
                      <a:pt x="988807" y="0"/>
                    </a:lnTo>
                    <a:lnTo>
                      <a:pt x="988807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5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9" name="Straight Connector 48">
              <a:extLst>
                <a:ext uri="{FF2B5EF4-FFF2-40B4-BE49-F238E27FC236}">
                  <a16:creationId xmlns:a16="http://schemas.microsoft.com/office/drawing/2014/main" id="{D090B604-9E10-8941-B146-E89B00CC98BB}"/>
                </a:ext>
              </a:extLst>
            </p:cNvPr>
            <p:cNvCxnSpPr/>
            <p:nvPr/>
          </p:nvCxnSpPr>
          <p:spPr>
            <a:xfrm>
              <a:off x="2824163" y="3928981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5E127B61-C167-9348-ACD9-4748275A0ADD}"/>
                </a:ext>
              </a:extLst>
            </p:cNvPr>
            <p:cNvCxnSpPr/>
            <p:nvPr/>
          </p:nvCxnSpPr>
          <p:spPr>
            <a:xfrm>
              <a:off x="4396775" y="3928981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0">
              <a:extLst>
                <a:ext uri="{FF2B5EF4-FFF2-40B4-BE49-F238E27FC236}">
                  <a16:creationId xmlns:a16="http://schemas.microsoft.com/office/drawing/2014/main" id="{B0B1A8C1-C194-924C-8798-D86BE57075A8}"/>
                </a:ext>
              </a:extLst>
            </p:cNvPr>
            <p:cNvCxnSpPr/>
            <p:nvPr/>
          </p:nvCxnSpPr>
          <p:spPr>
            <a:xfrm>
              <a:off x="5969387" y="3928981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1">
              <a:extLst>
                <a:ext uri="{FF2B5EF4-FFF2-40B4-BE49-F238E27FC236}">
                  <a16:creationId xmlns:a16="http://schemas.microsoft.com/office/drawing/2014/main" id="{29CA2D60-5613-EC4C-B874-E1CAFABD57B8}"/>
                </a:ext>
              </a:extLst>
            </p:cNvPr>
            <p:cNvCxnSpPr/>
            <p:nvPr/>
          </p:nvCxnSpPr>
          <p:spPr>
            <a:xfrm>
              <a:off x="7541999" y="3928981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2">
              <a:extLst>
                <a:ext uri="{FF2B5EF4-FFF2-40B4-BE49-F238E27FC236}">
                  <a16:creationId xmlns:a16="http://schemas.microsoft.com/office/drawing/2014/main" id="{ADF89CE8-092C-B645-A67F-B9C608E1116D}"/>
                </a:ext>
              </a:extLst>
            </p:cNvPr>
            <p:cNvCxnSpPr/>
            <p:nvPr/>
          </p:nvCxnSpPr>
          <p:spPr>
            <a:xfrm>
              <a:off x="9114610" y="3928981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32B5D3FD-086F-6F4C-A47A-40BF430207D1}"/>
                </a:ext>
              </a:extLst>
            </p:cNvPr>
            <p:cNvGrpSpPr/>
            <p:nvPr/>
          </p:nvGrpSpPr>
          <p:grpSpPr>
            <a:xfrm>
              <a:off x="2224558" y="3079713"/>
              <a:ext cx="1199211" cy="673514"/>
              <a:chOff x="2113657" y="4283314"/>
              <a:chExt cx="3647460" cy="673514"/>
            </a:xfrm>
          </p:grpSpPr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C841094B-A3A3-B140-B822-FD3BED57E473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3" name="TextBox 42">
                <a:extLst>
                  <a:ext uri="{FF2B5EF4-FFF2-40B4-BE49-F238E27FC236}">
                    <a16:creationId xmlns:a16="http://schemas.microsoft.com/office/drawing/2014/main" id="{E46DD036-627B-4041-9FA5-DC8C86F4A95F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505D8772-D923-FC47-9B8E-E1C5CCE5554A}"/>
                </a:ext>
              </a:extLst>
            </p:cNvPr>
            <p:cNvGrpSpPr/>
            <p:nvPr/>
          </p:nvGrpSpPr>
          <p:grpSpPr>
            <a:xfrm>
              <a:off x="3786894" y="3074505"/>
              <a:ext cx="1199211" cy="673514"/>
              <a:chOff x="2113657" y="4283314"/>
              <a:chExt cx="3647460" cy="673514"/>
            </a:xfrm>
          </p:grpSpPr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5EFA8169-ABCD-7849-9868-EECEBCB7ECC2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702F271-E4FF-1148-82C5-F877FE94660B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6" name="Group 59">
              <a:extLst>
                <a:ext uri="{FF2B5EF4-FFF2-40B4-BE49-F238E27FC236}">
                  <a16:creationId xmlns:a16="http://schemas.microsoft.com/office/drawing/2014/main" id="{BF8400F4-75A6-E04A-ADD3-12BFEB860AC0}"/>
                </a:ext>
              </a:extLst>
            </p:cNvPr>
            <p:cNvGrpSpPr/>
            <p:nvPr/>
          </p:nvGrpSpPr>
          <p:grpSpPr>
            <a:xfrm>
              <a:off x="5366427" y="3074505"/>
              <a:ext cx="1199211" cy="673514"/>
              <a:chOff x="2113657" y="4283314"/>
              <a:chExt cx="3647460" cy="673514"/>
            </a:xfrm>
          </p:grpSpPr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107A295B-14C2-A341-A3AA-5DF2DABFC314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4841AA4B-A9E1-1547-B38D-04DDC6A14340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62">
              <a:extLst>
                <a:ext uri="{FF2B5EF4-FFF2-40B4-BE49-F238E27FC236}">
                  <a16:creationId xmlns:a16="http://schemas.microsoft.com/office/drawing/2014/main" id="{EE8CDFE2-6874-D449-942B-84AF01FC005B}"/>
                </a:ext>
              </a:extLst>
            </p:cNvPr>
            <p:cNvGrpSpPr/>
            <p:nvPr/>
          </p:nvGrpSpPr>
          <p:grpSpPr>
            <a:xfrm>
              <a:off x="6945961" y="3074505"/>
              <a:ext cx="1199211" cy="673514"/>
              <a:chOff x="2113657" y="4283314"/>
              <a:chExt cx="3647460" cy="673514"/>
            </a:xfrm>
          </p:grpSpPr>
          <p:sp>
            <p:nvSpPr>
              <p:cNvPr id="56" name="TextBox 50">
                <a:extLst>
                  <a:ext uri="{FF2B5EF4-FFF2-40B4-BE49-F238E27FC236}">
                    <a16:creationId xmlns:a16="http://schemas.microsoft.com/office/drawing/2014/main" id="{B6B119BA-26DC-D542-BED7-ACDBFE5CAAF9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7" name="TextBox 51">
                <a:extLst>
                  <a:ext uri="{FF2B5EF4-FFF2-40B4-BE49-F238E27FC236}">
                    <a16:creationId xmlns:a16="http://schemas.microsoft.com/office/drawing/2014/main" id="{7ACEE178-ED02-B14C-B688-6E3A1CA7DD7D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D067C909-0016-534C-A261-E11CCB9C9BD8}"/>
                </a:ext>
              </a:extLst>
            </p:cNvPr>
            <p:cNvGrpSpPr/>
            <p:nvPr/>
          </p:nvGrpSpPr>
          <p:grpSpPr>
            <a:xfrm>
              <a:off x="8515005" y="3074505"/>
              <a:ext cx="1199211" cy="673514"/>
              <a:chOff x="2113657" y="4283314"/>
              <a:chExt cx="3647460" cy="67351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8B28B-5902-7044-B101-CC1C4D4967AF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DC5246-B006-5F49-8E1A-CE5E3E546A55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23F3FCBB-E3D5-9947-9D7E-8A347337B3A6}"/>
                </a:ext>
              </a:extLst>
            </p:cNvPr>
            <p:cNvSpPr/>
            <p:nvPr/>
          </p:nvSpPr>
          <p:spPr>
            <a:xfrm>
              <a:off x="2694755" y="4501325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155AB526-1B07-754F-AD64-E37F93C756A8}"/>
                </a:ext>
              </a:extLst>
            </p:cNvPr>
            <p:cNvSpPr/>
            <p:nvPr/>
          </p:nvSpPr>
          <p:spPr>
            <a:xfrm>
              <a:off x="4291150" y="4490236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E1289658-B14B-7245-B72C-E6C7D92D5DB7}"/>
                </a:ext>
              </a:extLst>
            </p:cNvPr>
            <p:cNvSpPr/>
            <p:nvPr/>
          </p:nvSpPr>
          <p:spPr>
            <a:xfrm flipH="1">
              <a:off x="5811994" y="4519783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11">
              <a:extLst>
                <a:ext uri="{FF2B5EF4-FFF2-40B4-BE49-F238E27FC236}">
                  <a16:creationId xmlns:a16="http://schemas.microsoft.com/office/drawing/2014/main" id="{83473384-0875-8D44-8A66-99CBF51732ED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408568" y="4527424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Block Arc 10">
              <a:extLst>
                <a:ext uri="{FF2B5EF4-FFF2-40B4-BE49-F238E27FC236}">
                  <a16:creationId xmlns:a16="http://schemas.microsoft.com/office/drawing/2014/main" id="{FBBDFC5A-A27D-3047-B96A-E64B2010578E}"/>
                </a:ext>
              </a:extLst>
            </p:cNvPr>
            <p:cNvSpPr/>
            <p:nvPr/>
          </p:nvSpPr>
          <p:spPr>
            <a:xfrm>
              <a:off x="8922292" y="4537162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960955" y="5375692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C5E21-881F-4869-A44B-EAC68ACF23AC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7380553" y="3558158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11" name="Group 54">
            <a:extLst>
              <a:ext uri="{FF2B5EF4-FFF2-40B4-BE49-F238E27FC236}">
                <a16:creationId xmlns:a16="http://schemas.microsoft.com/office/drawing/2014/main" id="{93D3B52A-8DB7-41FD-A13F-140957055B3A}"/>
              </a:ext>
            </a:extLst>
          </p:cNvPr>
          <p:cNvGrpSpPr/>
          <p:nvPr/>
        </p:nvGrpSpPr>
        <p:grpSpPr>
          <a:xfrm>
            <a:off x="8934450" y="4837667"/>
            <a:ext cx="482254" cy="458845"/>
            <a:chOff x="137623" y="3843112"/>
            <a:chExt cx="1411778" cy="1343251"/>
          </a:xfrm>
        </p:grpSpPr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ED7C628C-6436-41C2-A0F5-7D9AE560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:a16="http://schemas.microsoft.com/office/drawing/2014/main" id="{D05EC3F9-667B-4036-BE21-3FEB262D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0">
              <a:extLst>
                <a:ext uri="{FF2B5EF4-FFF2-40B4-BE49-F238E27FC236}">
                  <a16:creationId xmlns:a16="http://schemas.microsoft.com/office/drawing/2014/main" id="{DABEC217-F049-4106-82A8-642A79E3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:a16="http://schemas.microsoft.com/office/drawing/2014/main" id="{A04D9BBB-7C57-4BCF-8739-9905E4431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:a16="http://schemas.microsoft.com/office/drawing/2014/main" id="{B40284D5-F1C1-47EF-9614-248452B1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:a16="http://schemas.microsoft.com/office/drawing/2014/main" id="{780D78A7-CE57-45C7-B4AC-20A431CE9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08533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35">
            <a:extLst>
              <a:ext uri="{FF2B5EF4-FFF2-40B4-BE49-F238E27FC236}">
                <a16:creationId xmlns:a16="http://schemas.microsoft.com/office/drawing/2014/main" id="{DE83D962-8F81-4DD2-B5BA-F9A4029582F6}"/>
              </a:ext>
            </a:extLst>
          </p:cNvPr>
          <p:cNvGrpSpPr/>
          <p:nvPr/>
        </p:nvGrpSpPr>
        <p:grpSpPr>
          <a:xfrm>
            <a:off x="8004376" y="3481495"/>
            <a:ext cx="3348000" cy="1074410"/>
            <a:chOff x="5076057" y="1240057"/>
            <a:chExt cx="2137127" cy="4646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64E650-1284-4C0A-B248-E108409F4119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40A43D-8350-4636-9201-ACF9547C01CC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1" name="Group 38">
            <a:extLst>
              <a:ext uri="{FF2B5EF4-FFF2-40B4-BE49-F238E27FC236}">
                <a16:creationId xmlns:a16="http://schemas.microsoft.com/office/drawing/2014/main" id="{088CCD9D-CEF4-4A59-AB29-86DD35099784}"/>
              </a:ext>
            </a:extLst>
          </p:cNvPr>
          <p:cNvGrpSpPr/>
          <p:nvPr/>
        </p:nvGrpSpPr>
        <p:grpSpPr>
          <a:xfrm>
            <a:off x="7649948" y="5094743"/>
            <a:ext cx="3348000" cy="1074410"/>
            <a:chOff x="5076057" y="1240057"/>
            <a:chExt cx="2137127" cy="464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CAE695-4794-44AC-8B6A-D0F19FAF1F93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C317DA-262B-4BB4-BC18-181553D273CF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:a16="http://schemas.microsoft.com/office/drawing/2014/main" id="{B42B1EFF-2AFB-4804-A48D-3CC07AD53887}"/>
              </a:ext>
            </a:extLst>
          </p:cNvPr>
          <p:cNvGrpSpPr/>
          <p:nvPr/>
        </p:nvGrpSpPr>
        <p:grpSpPr>
          <a:xfrm>
            <a:off x="1327967" y="5094743"/>
            <a:ext cx="3348000" cy="1074410"/>
            <a:chOff x="5076057" y="1240057"/>
            <a:chExt cx="2137127" cy="46460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3485D6-A892-45BD-B0B1-5DC0D7A47BAC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F2BA83-E72C-47F5-8B57-71DD6DEAD971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7" name="Group 50">
            <a:extLst>
              <a:ext uri="{FF2B5EF4-FFF2-40B4-BE49-F238E27FC236}">
                <a16:creationId xmlns:a16="http://schemas.microsoft.com/office/drawing/2014/main" id="{CA1ADD7C-31E6-46A9-9FA6-2A0E2698A889}"/>
              </a:ext>
            </a:extLst>
          </p:cNvPr>
          <p:cNvGrpSpPr/>
          <p:nvPr/>
        </p:nvGrpSpPr>
        <p:grpSpPr>
          <a:xfrm>
            <a:off x="858275" y="3481495"/>
            <a:ext cx="3348000" cy="1074410"/>
            <a:chOff x="5076057" y="1240057"/>
            <a:chExt cx="2137127" cy="46460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967C82-A54A-4C56-B728-F5A04250734E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893BAD-9363-42FB-88B9-3F0E1B8AE666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50" name="Group 53">
            <a:extLst>
              <a:ext uri="{FF2B5EF4-FFF2-40B4-BE49-F238E27FC236}">
                <a16:creationId xmlns:a16="http://schemas.microsoft.com/office/drawing/2014/main" id="{87ED4D26-6833-4094-9F2D-F9C0DEBD15DF}"/>
              </a:ext>
            </a:extLst>
          </p:cNvPr>
          <p:cNvGrpSpPr/>
          <p:nvPr/>
        </p:nvGrpSpPr>
        <p:grpSpPr>
          <a:xfrm>
            <a:off x="6634002" y="1868247"/>
            <a:ext cx="3348000" cy="1074410"/>
            <a:chOff x="5076057" y="1240057"/>
            <a:chExt cx="3521398" cy="46460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2D9027-5BD1-4FC9-93BC-33BA9AD8DC9B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60AA0F-E074-49BF-B6B6-398BC0E87421}"/>
                </a:ext>
              </a:extLst>
            </p:cNvPr>
            <p:cNvSpPr txBox="1"/>
            <p:nvPr/>
          </p:nvSpPr>
          <p:spPr>
            <a:xfrm>
              <a:off x="5076058" y="1345316"/>
              <a:ext cx="3521397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F0C188-642F-4D48-91C2-BF76D95846D1}"/>
              </a:ext>
            </a:extLst>
          </p:cNvPr>
          <p:cNvSpPr txBox="1"/>
          <p:nvPr/>
        </p:nvSpPr>
        <p:spPr>
          <a:xfrm>
            <a:off x="822637" y="1868247"/>
            <a:ext cx="3806286" cy="73866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6FBEDBA-E746-4341-9E19-2D71935B31D1}"/>
              </a:ext>
            </a:extLst>
          </p:cNvPr>
          <p:cNvGrpSpPr/>
          <p:nvPr/>
        </p:nvGrpSpPr>
        <p:grpSpPr>
          <a:xfrm>
            <a:off x="4469532" y="2457724"/>
            <a:ext cx="3277174" cy="3152353"/>
            <a:chOff x="4469532" y="2292871"/>
            <a:chExt cx="3277174" cy="3152353"/>
          </a:xfrm>
        </p:grpSpPr>
        <p:sp>
          <p:nvSpPr>
            <p:cNvPr id="55" name="Oval 14">
              <a:extLst>
                <a:ext uri="{FF2B5EF4-FFF2-40B4-BE49-F238E27FC236}">
                  <a16:creationId xmlns:a16="http://schemas.microsoft.com/office/drawing/2014/main" id="{341733CB-684A-435A-8A7C-EF226E00A1A1}"/>
                </a:ext>
              </a:extLst>
            </p:cNvPr>
            <p:cNvSpPr/>
            <p:nvPr/>
          </p:nvSpPr>
          <p:spPr>
            <a:xfrm>
              <a:off x="5167087" y="285716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0CFCF375-50C7-40D9-80DB-879625F1BDCE}"/>
                </a:ext>
              </a:extLst>
            </p:cNvPr>
            <p:cNvSpPr/>
            <p:nvPr/>
          </p:nvSpPr>
          <p:spPr>
            <a:xfrm rot="4333327">
              <a:off x="5836177" y="3326716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93150AE6-0B7D-4041-9302-3B94FBD80CB1}"/>
                </a:ext>
              </a:extLst>
            </p:cNvPr>
            <p:cNvSpPr/>
            <p:nvPr/>
          </p:nvSpPr>
          <p:spPr>
            <a:xfrm rot="8677336">
              <a:off x="5600051" y="4101212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6BD053FA-0163-4DD3-8944-4E0C768EA4E7}"/>
                </a:ext>
              </a:extLst>
            </p:cNvPr>
            <p:cNvSpPr/>
            <p:nvPr/>
          </p:nvSpPr>
          <p:spPr>
            <a:xfrm rot="12917775">
              <a:off x="4775491" y="4111948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88F713F3-C9BA-47EA-9695-A74C0ACB44AF}"/>
                </a:ext>
              </a:extLst>
            </p:cNvPr>
            <p:cNvSpPr/>
            <p:nvPr/>
          </p:nvSpPr>
          <p:spPr>
            <a:xfrm rot="17316144">
              <a:off x="4507978" y="334730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0E8928B4-102D-43D2-A50A-A2D0BE5718A5}"/>
                </a:ext>
              </a:extLst>
            </p:cNvPr>
            <p:cNvSpPr/>
            <p:nvPr/>
          </p:nvSpPr>
          <p:spPr>
            <a:xfrm>
              <a:off x="5763754" y="2292871"/>
              <a:ext cx="648072" cy="6480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20">
              <a:extLst>
                <a:ext uri="{FF2B5EF4-FFF2-40B4-BE49-F238E27FC236}">
                  <a16:creationId xmlns:a16="http://schemas.microsoft.com/office/drawing/2014/main" id="{885B6D64-A2AF-465B-BD7B-4721C559D851}"/>
                </a:ext>
              </a:extLst>
            </p:cNvPr>
            <p:cNvSpPr/>
            <p:nvPr/>
          </p:nvSpPr>
          <p:spPr>
            <a:xfrm>
              <a:off x="7098634" y="3225713"/>
              <a:ext cx="648072" cy="648072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22">
              <a:extLst>
                <a:ext uri="{FF2B5EF4-FFF2-40B4-BE49-F238E27FC236}">
                  <a16:creationId xmlns:a16="http://schemas.microsoft.com/office/drawing/2014/main" id="{AC515146-AF3D-4FB1-89A3-F3F4816F1F83}"/>
                </a:ext>
              </a:extLst>
            </p:cNvPr>
            <p:cNvSpPr/>
            <p:nvPr/>
          </p:nvSpPr>
          <p:spPr>
            <a:xfrm>
              <a:off x="4954538" y="4797152"/>
              <a:ext cx="648072" cy="64807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23">
              <a:extLst>
                <a:ext uri="{FF2B5EF4-FFF2-40B4-BE49-F238E27FC236}">
                  <a16:creationId xmlns:a16="http://schemas.microsoft.com/office/drawing/2014/main" id="{EE1F285C-2319-4651-A7C5-7A2307233979}"/>
                </a:ext>
              </a:extLst>
            </p:cNvPr>
            <p:cNvSpPr/>
            <p:nvPr/>
          </p:nvSpPr>
          <p:spPr>
            <a:xfrm>
              <a:off x="4469532" y="3225713"/>
              <a:ext cx="648072" cy="64807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26">
              <a:extLst>
                <a:ext uri="{FF2B5EF4-FFF2-40B4-BE49-F238E27FC236}">
                  <a16:creationId xmlns:a16="http://schemas.microsoft.com/office/drawing/2014/main" id="{DB5909D0-5483-4EBD-B0DD-A5441F5F32CF}"/>
                </a:ext>
              </a:extLst>
            </p:cNvPr>
            <p:cNvSpPr/>
            <p:nvPr/>
          </p:nvSpPr>
          <p:spPr>
            <a:xfrm>
              <a:off x="6639731" y="4797152"/>
              <a:ext cx="648072" cy="648072"/>
            </a:xfrm>
            <a:prstGeom prst="ellipse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B2D4D1-F4AA-41B2-897B-4B89E5D28415}"/>
                </a:ext>
              </a:extLst>
            </p:cNvPr>
            <p:cNvSpPr txBox="1"/>
            <p:nvPr/>
          </p:nvSpPr>
          <p:spPr>
            <a:xfrm>
              <a:off x="5779453" y="2416852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1A5F57-2FD9-4D15-B226-91C7F62AC44D}"/>
                </a:ext>
              </a:extLst>
            </p:cNvPr>
            <p:cNvSpPr txBox="1"/>
            <p:nvPr/>
          </p:nvSpPr>
          <p:spPr>
            <a:xfrm>
              <a:off x="7114333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4A412-3C9F-430F-A7A3-9ED999F5DA71}"/>
                </a:ext>
              </a:extLst>
            </p:cNvPr>
            <p:cNvSpPr txBox="1"/>
            <p:nvPr/>
          </p:nvSpPr>
          <p:spPr>
            <a:xfrm>
              <a:off x="6655430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33EB53-04F8-42A4-A1BE-932340CC4CFE}"/>
                </a:ext>
              </a:extLst>
            </p:cNvPr>
            <p:cNvSpPr txBox="1"/>
            <p:nvPr/>
          </p:nvSpPr>
          <p:spPr>
            <a:xfrm>
              <a:off x="4970237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9B38313-4283-46C7-A04C-AFA4EB2B811F}"/>
                </a:ext>
              </a:extLst>
            </p:cNvPr>
            <p:cNvSpPr txBox="1"/>
            <p:nvPr/>
          </p:nvSpPr>
          <p:spPr>
            <a:xfrm>
              <a:off x="4485231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lowchart: Connector 58">
              <a:extLst>
                <a:ext uri="{FF2B5EF4-FFF2-40B4-BE49-F238E27FC236}">
                  <a16:creationId xmlns:a16="http://schemas.microsoft.com/office/drawing/2014/main" id="{BDE835C4-22D0-4C8B-900D-398264C9FB7C}"/>
                </a:ext>
              </a:extLst>
            </p:cNvPr>
            <p:cNvSpPr/>
            <p:nvPr/>
          </p:nvSpPr>
          <p:spPr>
            <a:xfrm>
              <a:off x="545889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Flowchart: Connector 71">
              <a:extLst>
                <a:ext uri="{FF2B5EF4-FFF2-40B4-BE49-F238E27FC236}">
                  <a16:creationId xmlns:a16="http://schemas.microsoft.com/office/drawing/2014/main" id="{34B2F3F5-6EDE-47DD-A483-6FDFDAD3E745}"/>
                </a:ext>
              </a:extLst>
            </p:cNvPr>
            <p:cNvSpPr/>
            <p:nvPr/>
          </p:nvSpPr>
          <p:spPr>
            <a:xfrm>
              <a:off x="659396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Flowchart: Connector 72">
              <a:extLst>
                <a:ext uri="{FF2B5EF4-FFF2-40B4-BE49-F238E27FC236}">
                  <a16:creationId xmlns:a16="http://schemas.microsoft.com/office/drawing/2014/main" id="{F03BCB30-E33F-4718-8CFB-3DBE75A62EF3}"/>
                </a:ext>
              </a:extLst>
            </p:cNvPr>
            <p:cNvSpPr/>
            <p:nvPr/>
          </p:nvSpPr>
          <p:spPr>
            <a:xfrm>
              <a:off x="6971686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lowchart: Connector 75">
              <a:extLst>
                <a:ext uri="{FF2B5EF4-FFF2-40B4-BE49-F238E27FC236}">
                  <a16:creationId xmlns:a16="http://schemas.microsoft.com/office/drawing/2014/main" id="{05B0D1B5-7ECF-435C-9BC5-529DC5CB8916}"/>
                </a:ext>
              </a:extLst>
            </p:cNvPr>
            <p:cNvSpPr/>
            <p:nvPr/>
          </p:nvSpPr>
          <p:spPr>
            <a:xfrm>
              <a:off x="6035475" y="4869285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lowchart: Connector 76">
              <a:extLst>
                <a:ext uri="{FF2B5EF4-FFF2-40B4-BE49-F238E27FC236}">
                  <a16:creationId xmlns:a16="http://schemas.microsoft.com/office/drawing/2014/main" id="{59C444EA-B70D-469A-B0BC-5D46A44930EC}"/>
                </a:ext>
              </a:extLst>
            </p:cNvPr>
            <p:cNvSpPr/>
            <p:nvPr/>
          </p:nvSpPr>
          <p:spPr>
            <a:xfrm>
              <a:off x="5117605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35B8ED58-5262-4B11-935C-D98D684C2794}"/>
                </a:ext>
              </a:extLst>
            </p:cNvPr>
            <p:cNvSpPr/>
            <p:nvPr/>
          </p:nvSpPr>
          <p:spPr>
            <a:xfrm>
              <a:off x="5247438" y="3247950"/>
              <a:ext cx="1726387" cy="1631289"/>
            </a:xfrm>
            <a:custGeom>
              <a:avLst/>
              <a:gdLst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6387" h="1631289">
                  <a:moveTo>
                    <a:pt x="299923" y="0"/>
                  </a:moveTo>
                  <a:cubicBezTo>
                    <a:pt x="631545" y="175565"/>
                    <a:pt x="1021689" y="182880"/>
                    <a:pt x="1360627" y="0"/>
                  </a:cubicBezTo>
                  <a:cubicBezTo>
                    <a:pt x="1285037" y="373074"/>
                    <a:pt x="1363065" y="775412"/>
                    <a:pt x="1726387" y="1031443"/>
                  </a:cubicBezTo>
                  <a:cubicBezTo>
                    <a:pt x="1299667" y="1011936"/>
                    <a:pt x="989990" y="1219199"/>
                    <a:pt x="863193" y="1631289"/>
                  </a:cubicBezTo>
                  <a:cubicBezTo>
                    <a:pt x="772972" y="1211885"/>
                    <a:pt x="404774" y="1026566"/>
                    <a:pt x="0" y="1009497"/>
                  </a:cubicBezTo>
                  <a:cubicBezTo>
                    <a:pt x="319430" y="782726"/>
                    <a:pt x="390144" y="409651"/>
                    <a:pt x="2999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81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833D9-3020-440F-AB5E-7FCFCEE8F187}"/>
              </a:ext>
            </a:extLst>
          </p:cNvPr>
          <p:cNvSpPr txBox="1"/>
          <p:nvPr/>
        </p:nvSpPr>
        <p:spPr>
          <a:xfrm>
            <a:off x="1108953" y="1914009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D9EC3-2F99-4135-8085-2AB2A65D60F2}"/>
              </a:ext>
            </a:extLst>
          </p:cNvPr>
          <p:cNvSpPr txBox="1"/>
          <p:nvPr/>
        </p:nvSpPr>
        <p:spPr>
          <a:xfrm>
            <a:off x="6546216" y="3750612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263DC-E84D-4395-8453-8C0F1AC6B3FF}"/>
              </a:ext>
            </a:extLst>
          </p:cNvPr>
          <p:cNvSpPr/>
          <p:nvPr/>
        </p:nvSpPr>
        <p:spPr>
          <a:xfrm>
            <a:off x="1712624" y="563040"/>
            <a:ext cx="40953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08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Análisis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a la Información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contenida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el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juego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FIFA 19.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Introducción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Diferencias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salariales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entre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l@s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futbolistas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mundo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Problemática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supervizado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Machine Learning para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predecir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el valor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mercado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salario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l@s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futbolistas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Propuesta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Crear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plataforma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que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permita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hacer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 Player to Club (P2C)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electrónico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valores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Mercado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salarios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+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equitativos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Siguientes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pasos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B34DBC-B5FD-EA40-916A-B132462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016" y="-257316"/>
            <a:ext cx="7486919" cy="420436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65FF505-B1B2-7242-BE87-859F57C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013" y="2501173"/>
            <a:ext cx="7426977" cy="41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1533524" y="448098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657225" y="3392417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1903426" y="2544118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98A4CCA9-6CA7-42EC-B169-6D89D478E559}"/>
              </a:ext>
            </a:extLst>
          </p:cNvPr>
          <p:cNvSpPr/>
          <p:nvPr/>
        </p:nvSpPr>
        <p:spPr>
          <a:xfrm>
            <a:off x="0" y="1664304"/>
            <a:ext cx="12192000" cy="2800350"/>
          </a:xfrm>
          <a:prstGeom prst="frame">
            <a:avLst>
              <a:gd name="adj1" fmla="val 36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itle 29"/>
          <p:cNvSpPr txBox="1">
            <a:spLocks/>
          </p:cNvSpPr>
          <p:nvPr/>
        </p:nvSpPr>
        <p:spPr>
          <a:xfrm>
            <a:off x="3190875" y="4676836"/>
            <a:ext cx="5810250" cy="71087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3703" y="5468710"/>
            <a:ext cx="298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Modern 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4000" y="5826706"/>
            <a:ext cx="8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47007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0" y="187568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491398" y="2989079"/>
            <a:ext cx="2393794" cy="1199421"/>
            <a:chOff x="601944" y="5162525"/>
            <a:chExt cx="1737808" cy="11994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756959" y="5424694"/>
            <a:ext cx="2393794" cy="922609"/>
            <a:chOff x="2604972" y="5254671"/>
            <a:chExt cx="1737808" cy="92260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604972" y="5254671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Nota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base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incluye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registrados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temporada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2018-2019.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778475" y="433840"/>
            <a:ext cx="4486263" cy="178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Introducción</a:t>
            </a: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Exploratory Data Analysis FIFA 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995633" y="4083325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679046" y="2220028"/>
            <a:ext cx="452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Análisis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estadístico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las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características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18,207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jugadores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que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juegan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651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a lo largo de los 5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continentes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del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mundo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.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4CBEEE-62A9-5D46-83E3-9F9D7C5DDE4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r="16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E61C612-F87D-CC43-AC96-5B463AD371C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16057"/>
          <a:stretch>
            <a:fillRect/>
          </a:stretch>
        </p:blipFill>
        <p:spPr/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95C2607C-0998-0A48-B3D0-36D25B4506F6}"/>
              </a:ext>
            </a:extLst>
          </p:cNvPr>
          <p:cNvSpPr txBox="1"/>
          <p:nvPr/>
        </p:nvSpPr>
        <p:spPr>
          <a:xfrm>
            <a:off x="563146" y="549293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4623BACB-E391-BF47-9902-0B2AD9F83541}"/>
              </a:ext>
            </a:extLst>
          </p:cNvPr>
          <p:cNvSpPr txBox="1"/>
          <p:nvPr/>
        </p:nvSpPr>
        <p:spPr>
          <a:xfrm>
            <a:off x="563146" y="2413337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65A93465-7152-D94B-AB60-228610416873}"/>
              </a:ext>
            </a:extLst>
          </p:cNvPr>
          <p:cNvSpPr txBox="1"/>
          <p:nvPr/>
        </p:nvSpPr>
        <p:spPr>
          <a:xfrm>
            <a:off x="563145" y="4592245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15762AA1-0541-FF45-960C-F56E9E96627A}"/>
              </a:ext>
            </a:extLst>
          </p:cNvPr>
          <p:cNvSpPr txBox="1"/>
          <p:nvPr/>
        </p:nvSpPr>
        <p:spPr>
          <a:xfrm>
            <a:off x="8384769" y="4987661"/>
            <a:ext cx="3807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08815C3-710D-6F4A-B1AD-3D9EAC1B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31" y="12249"/>
            <a:ext cx="5143868" cy="18877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7F7E97-9488-154C-8174-C894BF008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95" y="1692876"/>
            <a:ext cx="4871305" cy="518977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88EDA9-DB8E-E549-B067-C6C2DFF0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0" y="3697250"/>
            <a:ext cx="114300" cy="635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21BC527-B9F9-4B4F-8F78-C4F71B2F1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7" y="1408542"/>
            <a:ext cx="5487538" cy="546181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D55832C-A077-5C4F-A7B4-961072D0F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48298" cy="460927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D648374-FEDF-CD4E-A034-FAF9251C6A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8053"/>
            <a:ext cx="4020862" cy="333227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126C3C2-3C4C-484B-BFFA-917FD57F0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24" y="-19247"/>
            <a:ext cx="4807806" cy="9210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8521FE-B585-CA48-9D38-F0A65B45E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80" y="905357"/>
            <a:ext cx="5054693" cy="6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1" y="4688034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430836" y="329508"/>
            <a:ext cx="5239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Problemática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Grandes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brechas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salariales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de valor de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0" y="3516816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454A3E50-AB6F-6049-9155-658D1A2328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59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776825" y="1895407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776826" y="1045396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451EA4-EFFF-F847-AA81-5C829B96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60" y="481913"/>
            <a:ext cx="5736668" cy="54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D422C4-D1B7-924D-975E-05EE069F384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3243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690091" y="4370328"/>
            <a:ext cx="2601812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091" y="3050376"/>
            <a:ext cx="2601812" cy="738664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872396" y="3446998"/>
            <a:ext cx="2662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5DE41-D606-4F54-875C-09C68296276A}"/>
              </a:ext>
            </a:extLst>
          </p:cNvPr>
          <p:cNvSpPr txBox="1"/>
          <p:nvPr/>
        </p:nvSpPr>
        <p:spPr>
          <a:xfrm>
            <a:off x="690090" y="4370328"/>
            <a:ext cx="2940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690090" y="3421565"/>
            <a:ext cx="2940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0" y="98051"/>
            <a:ext cx="47820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Propuesta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Reducir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las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brechas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con Machine Learning 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 rot="21190605">
            <a:off x="4666360" y="159779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/>
          <p:cNvGrpSpPr/>
          <p:nvPr/>
        </p:nvGrpSpPr>
        <p:grpSpPr>
          <a:xfrm>
            <a:off x="3360633" y="1516361"/>
            <a:ext cx="5246105" cy="304796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80" name="Elbow Connector 39">
            <a:extLst>
              <a:ext uri="{FF2B5EF4-FFF2-40B4-BE49-F238E27FC236}">
                <a16:creationId xmlns:a16="http://schemas.microsoft.com/office/drawing/2014/main" id="{669C88BE-662C-4692-B6C3-E85D2C2BA370}"/>
              </a:ext>
            </a:extLst>
          </p:cNvPr>
          <p:cNvCxnSpPr>
            <a:cxnSpLocks/>
            <a:endCxn id="308" idx="3"/>
          </p:cNvCxnSpPr>
          <p:nvPr/>
        </p:nvCxnSpPr>
        <p:spPr>
          <a:xfrm rot="10800000">
            <a:off x="3085726" y="2505292"/>
            <a:ext cx="1284285" cy="286476"/>
          </a:xfrm>
          <a:prstGeom prst="bentConnector3">
            <a:avLst>
              <a:gd name="adj1" fmla="val 69854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54">
            <a:extLst>
              <a:ext uri="{FF2B5EF4-FFF2-40B4-BE49-F238E27FC236}">
                <a16:creationId xmlns:a16="http://schemas.microsoft.com/office/drawing/2014/main" id="{3DEFF3B5-195B-474D-A58D-8B51265ADA9B}"/>
              </a:ext>
            </a:extLst>
          </p:cNvPr>
          <p:cNvCxnSpPr>
            <a:cxnSpLocks/>
            <a:endCxn id="311" idx="3"/>
          </p:cNvCxnSpPr>
          <p:nvPr/>
        </p:nvCxnSpPr>
        <p:spPr>
          <a:xfrm rot="10800000" flipV="1">
            <a:off x="3085726" y="3831207"/>
            <a:ext cx="2104203" cy="3472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58">
            <a:extLst>
              <a:ext uri="{FF2B5EF4-FFF2-40B4-BE49-F238E27FC236}">
                <a16:creationId xmlns:a16="http://schemas.microsoft.com/office/drawing/2014/main" id="{4E88ECF9-5E1E-4E36-AFCF-DB8EE084BD66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6276711" y="3594478"/>
            <a:ext cx="2668377" cy="572884"/>
          </a:xfrm>
          <a:prstGeom prst="bentConnector3">
            <a:avLst>
              <a:gd name="adj1" fmla="val 76031"/>
            </a:avLst>
          </a:prstGeom>
          <a:ln w="19050">
            <a:solidFill>
              <a:schemeClr val="accent3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Elbow Connector 62">
            <a:extLst>
              <a:ext uri="{FF2B5EF4-FFF2-40B4-BE49-F238E27FC236}">
                <a16:creationId xmlns:a16="http://schemas.microsoft.com/office/drawing/2014/main" id="{425788C0-C630-4450-B572-A35C43A398E9}"/>
              </a:ext>
            </a:extLst>
          </p:cNvPr>
          <p:cNvCxnSpPr>
            <a:cxnSpLocks/>
          </p:cNvCxnSpPr>
          <p:nvPr/>
        </p:nvCxnSpPr>
        <p:spPr>
          <a:xfrm flipV="1">
            <a:off x="7365119" y="2312793"/>
            <a:ext cx="1594439" cy="240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8218">
            <a:extLst>
              <a:ext uri="{FF2B5EF4-FFF2-40B4-BE49-F238E27FC236}">
                <a16:creationId xmlns:a16="http://schemas.microsoft.com/office/drawing/2014/main" id="{6411AF74-2F82-4E07-A912-80A241C9B5F0}"/>
              </a:ext>
            </a:extLst>
          </p:cNvPr>
          <p:cNvSpPr/>
          <p:nvPr/>
        </p:nvSpPr>
        <p:spPr>
          <a:xfrm>
            <a:off x="712828" y="4818634"/>
            <a:ext cx="2700000" cy="158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5" name="Rectangle 91">
            <a:extLst>
              <a:ext uri="{FF2B5EF4-FFF2-40B4-BE49-F238E27FC236}">
                <a16:creationId xmlns:a16="http://schemas.microsoft.com/office/drawing/2014/main" id="{ED0AFA83-74B8-4B9F-A43E-389432ABAC0B}"/>
              </a:ext>
            </a:extLst>
          </p:cNvPr>
          <p:cNvSpPr/>
          <p:nvPr/>
        </p:nvSpPr>
        <p:spPr>
          <a:xfrm>
            <a:off x="3406743" y="4818634"/>
            <a:ext cx="270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6" name="Rectangle 92">
            <a:extLst>
              <a:ext uri="{FF2B5EF4-FFF2-40B4-BE49-F238E27FC236}">
                <a16:creationId xmlns:a16="http://schemas.microsoft.com/office/drawing/2014/main" id="{11DB3BC8-7CEB-4B20-8A7C-879E220E733D}"/>
              </a:ext>
            </a:extLst>
          </p:cNvPr>
          <p:cNvSpPr/>
          <p:nvPr/>
        </p:nvSpPr>
        <p:spPr>
          <a:xfrm>
            <a:off x="6100658" y="4818634"/>
            <a:ext cx="2700000" cy="158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7" name="Rectangle 93">
            <a:extLst>
              <a:ext uri="{FF2B5EF4-FFF2-40B4-BE49-F238E27FC236}">
                <a16:creationId xmlns:a16="http://schemas.microsoft.com/office/drawing/2014/main" id="{0F6EACD0-12A3-4348-8831-FECEAF7E4836}"/>
              </a:ext>
            </a:extLst>
          </p:cNvPr>
          <p:cNvSpPr/>
          <p:nvPr/>
        </p:nvSpPr>
        <p:spPr>
          <a:xfrm>
            <a:off x="8794574" y="4818634"/>
            <a:ext cx="2700000" cy="15841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8" name="Group 8220">
            <a:extLst>
              <a:ext uri="{FF2B5EF4-FFF2-40B4-BE49-F238E27FC236}">
                <a16:creationId xmlns:a16="http://schemas.microsoft.com/office/drawing/2014/main" id="{693260B5-60C2-4129-9D46-070808EF4FBF}"/>
              </a:ext>
            </a:extLst>
          </p:cNvPr>
          <p:cNvGrpSpPr/>
          <p:nvPr/>
        </p:nvGrpSpPr>
        <p:grpSpPr>
          <a:xfrm>
            <a:off x="906749" y="4864849"/>
            <a:ext cx="2312159" cy="1461838"/>
            <a:chOff x="611560" y="4786266"/>
            <a:chExt cx="1851930" cy="1461838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4492307-F082-42BF-8DBA-9F42410C84F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45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75BD1F-7B92-464C-918D-6EEE3330BDA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1" name="Group 99">
            <a:extLst>
              <a:ext uri="{FF2B5EF4-FFF2-40B4-BE49-F238E27FC236}">
                <a16:creationId xmlns:a16="http://schemas.microsoft.com/office/drawing/2014/main" id="{C8510352-F770-4E55-B82A-DF67827873BF}"/>
              </a:ext>
            </a:extLst>
          </p:cNvPr>
          <p:cNvGrpSpPr/>
          <p:nvPr/>
        </p:nvGrpSpPr>
        <p:grpSpPr>
          <a:xfrm>
            <a:off x="3600664" y="4864849"/>
            <a:ext cx="2312159" cy="1461838"/>
            <a:chOff x="611560" y="4786266"/>
            <a:chExt cx="1851930" cy="1461838"/>
          </a:xfrm>
        </p:grpSpPr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1326105-70E5-4CED-97CF-932F1BC9FB73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54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9DFB455-CDF6-4FAA-B859-7DA1408CE73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94" name="Group 102">
            <a:extLst>
              <a:ext uri="{FF2B5EF4-FFF2-40B4-BE49-F238E27FC236}">
                <a16:creationId xmlns:a16="http://schemas.microsoft.com/office/drawing/2014/main" id="{32DAAC0D-5667-4CF1-B3B5-E6C6368EF76E}"/>
              </a:ext>
            </a:extLst>
          </p:cNvPr>
          <p:cNvGrpSpPr/>
          <p:nvPr/>
        </p:nvGrpSpPr>
        <p:grpSpPr>
          <a:xfrm>
            <a:off x="6294579" y="4864849"/>
            <a:ext cx="2312159" cy="1461838"/>
            <a:chOff x="611560" y="4786266"/>
            <a:chExt cx="1851930" cy="1461838"/>
          </a:xfrm>
        </p:grpSpPr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CA5500D-180C-4BC5-8469-9E607DB37B5F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66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61DE3AA-DFD1-4B70-9FF4-FE2C16F1EE99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7" name="Group 105">
            <a:extLst>
              <a:ext uri="{FF2B5EF4-FFF2-40B4-BE49-F238E27FC236}">
                <a16:creationId xmlns:a16="http://schemas.microsoft.com/office/drawing/2014/main" id="{BF5FDCBD-B320-4D68-BB18-C7EABC7E6FF8}"/>
              </a:ext>
            </a:extLst>
          </p:cNvPr>
          <p:cNvGrpSpPr/>
          <p:nvPr/>
        </p:nvGrpSpPr>
        <p:grpSpPr>
          <a:xfrm>
            <a:off x="8988495" y="4864849"/>
            <a:ext cx="2312159" cy="1461838"/>
            <a:chOff x="611560" y="4786266"/>
            <a:chExt cx="1851930" cy="1461838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11202EC-59E5-42DB-B4EC-97C730EABCD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84E1269C-6048-4F0A-BB8A-D010DDF37D0C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300" name="Group 48">
            <a:extLst>
              <a:ext uri="{FF2B5EF4-FFF2-40B4-BE49-F238E27FC236}">
                <a16:creationId xmlns:a16="http://schemas.microsoft.com/office/drawing/2014/main" id="{2B2E083A-2E08-45DF-B14C-2C1D1AB24E4C}"/>
              </a:ext>
            </a:extLst>
          </p:cNvPr>
          <p:cNvGrpSpPr/>
          <p:nvPr/>
        </p:nvGrpSpPr>
        <p:grpSpPr>
          <a:xfrm>
            <a:off x="9139594" y="1866154"/>
            <a:ext cx="2340000" cy="962303"/>
            <a:chOff x="302738" y="4473675"/>
            <a:chExt cx="1802225" cy="962303"/>
          </a:xfrm>
        </p:grpSpPr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0AE1D97F-A592-47FD-A96D-5C6F09A3572D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CC86E385-4A47-48D3-8D9C-0E2E3376D9A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48">
            <a:extLst>
              <a:ext uri="{FF2B5EF4-FFF2-40B4-BE49-F238E27FC236}">
                <a16:creationId xmlns:a16="http://schemas.microsoft.com/office/drawing/2014/main" id="{E14F79CF-EE68-4CE3-A189-9AFFF74E4BD3}"/>
              </a:ext>
            </a:extLst>
          </p:cNvPr>
          <p:cNvGrpSpPr/>
          <p:nvPr/>
        </p:nvGrpSpPr>
        <p:grpSpPr>
          <a:xfrm>
            <a:off x="9139594" y="3539321"/>
            <a:ext cx="2340000" cy="962303"/>
            <a:chOff x="302738" y="4473675"/>
            <a:chExt cx="1802225" cy="962303"/>
          </a:xfrm>
        </p:grpSpPr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E41430F-B030-457C-86C5-072D05C4AC86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34FB165-A003-46C5-94D0-DD57E46FBD5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48">
            <a:extLst>
              <a:ext uri="{FF2B5EF4-FFF2-40B4-BE49-F238E27FC236}">
                <a16:creationId xmlns:a16="http://schemas.microsoft.com/office/drawing/2014/main" id="{A61A96A5-B8E2-4F44-BDE5-E108CCB7D12B}"/>
              </a:ext>
            </a:extLst>
          </p:cNvPr>
          <p:cNvGrpSpPr/>
          <p:nvPr/>
        </p:nvGrpSpPr>
        <p:grpSpPr>
          <a:xfrm>
            <a:off x="745725" y="1866154"/>
            <a:ext cx="2340000" cy="962303"/>
            <a:chOff x="302738" y="4473675"/>
            <a:chExt cx="1802225" cy="962303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707025DE-B763-498D-AE8C-03EE536BBFC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DCB3A90-71EF-485F-8208-F2BCA37789D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48">
            <a:extLst>
              <a:ext uri="{FF2B5EF4-FFF2-40B4-BE49-F238E27FC236}">
                <a16:creationId xmlns:a16="http://schemas.microsoft.com/office/drawing/2014/main" id="{5AA0EFF0-1DB9-4493-801B-0619FFC106E1}"/>
              </a:ext>
            </a:extLst>
          </p:cNvPr>
          <p:cNvGrpSpPr/>
          <p:nvPr/>
        </p:nvGrpSpPr>
        <p:grpSpPr>
          <a:xfrm>
            <a:off x="745725" y="3539321"/>
            <a:ext cx="2340000" cy="962303"/>
            <a:chOff x="302738" y="4473675"/>
            <a:chExt cx="1802225" cy="962303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014B07E4-4A42-44BC-B39B-9ADD21ADDAC9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94AFB85F-B26A-4537-8019-41B45FB5149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414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2052</Words>
  <Application>Microsoft Macintosh PowerPoint</Application>
  <PresentationFormat>Panorámica</PresentationFormat>
  <Paragraphs>168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Cover and End Slide Master</vt:lpstr>
      <vt:lpstr>Contents Slide Master</vt:lpstr>
      <vt:lpstr>Section Break Slide Master</vt:lpstr>
      <vt:lpstr>Sport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Luis Casillas</cp:lastModifiedBy>
  <cp:revision>162</cp:revision>
  <dcterms:created xsi:type="dcterms:W3CDTF">2018-04-24T17:14:44Z</dcterms:created>
  <dcterms:modified xsi:type="dcterms:W3CDTF">2019-12-16T00:10:17Z</dcterms:modified>
</cp:coreProperties>
</file>